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01" r:id="rId2"/>
  </p:sldMasterIdLst>
  <p:notesMasterIdLst>
    <p:notesMasterId r:id="rId12"/>
  </p:notesMasterIdLst>
  <p:sldIdLst>
    <p:sldId id="403" r:id="rId3"/>
    <p:sldId id="263" r:id="rId4"/>
    <p:sldId id="260" r:id="rId5"/>
    <p:sldId id="265" r:id="rId6"/>
    <p:sldId id="268" r:id="rId7"/>
    <p:sldId id="404" r:id="rId8"/>
    <p:sldId id="284" r:id="rId9"/>
    <p:sldId id="261" r:id="rId10"/>
    <p:sldId id="38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E40FB4-B9A6-476C-A612-7E8B4A0D4D24}" v="450" dt="2022-06-24T16:39:13.7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varScale="1">
        <p:scale>
          <a:sx n="44" d="100"/>
          <a:sy n="44" d="100"/>
        </p:scale>
        <p:origin x="84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skey, Aryana (OHHS - Contractor)" userId="c10d4013-9dc8-44cf-af1f-64314a168cba" providerId="ADAL" clId="{07E40FB4-B9A6-476C-A612-7E8B4A0D4D24}"/>
    <pc:docChg chg="custSel modSld">
      <pc:chgData name="Huskey, Aryana (OHHS - Contractor)" userId="c10d4013-9dc8-44cf-af1f-64314a168cba" providerId="ADAL" clId="{07E40FB4-B9A6-476C-A612-7E8B4A0D4D24}" dt="2022-06-24T17:00:59.255" v="169" actId="1076"/>
      <pc:docMkLst>
        <pc:docMk/>
      </pc:docMkLst>
      <pc:sldChg chg="modSp mod">
        <pc:chgData name="Huskey, Aryana (OHHS - Contractor)" userId="c10d4013-9dc8-44cf-af1f-64314a168cba" providerId="ADAL" clId="{07E40FB4-B9A6-476C-A612-7E8B4A0D4D24}" dt="2022-06-24T17:00:59.255" v="169" actId="1076"/>
        <pc:sldMkLst>
          <pc:docMk/>
          <pc:sldMk cId="7205412" sldId="387"/>
        </pc:sldMkLst>
        <pc:spChg chg="mod">
          <ac:chgData name="Huskey, Aryana (OHHS - Contractor)" userId="c10d4013-9dc8-44cf-af1f-64314a168cba" providerId="ADAL" clId="{07E40FB4-B9A6-476C-A612-7E8B4A0D4D24}" dt="2022-06-24T17:00:59.255" v="169" actId="1076"/>
          <ac:spMkLst>
            <pc:docMk/>
            <pc:sldMk cId="7205412" sldId="387"/>
            <ac:spMk id="15" creationId="{7CBFC4C3-69BE-4D8A-862F-6734FB70E40E}"/>
          </ac:spMkLst>
        </pc:spChg>
      </pc:sldChg>
      <pc:sldChg chg="modSp mod">
        <pc:chgData name="Huskey, Aryana (OHHS - Contractor)" userId="c10d4013-9dc8-44cf-af1f-64314a168cba" providerId="ADAL" clId="{07E40FB4-B9A6-476C-A612-7E8B4A0D4D24}" dt="2022-06-24T16:39:14.853" v="50" actId="1076"/>
        <pc:sldMkLst>
          <pc:docMk/>
          <pc:sldMk cId="439055964" sldId="404"/>
        </pc:sldMkLst>
        <pc:spChg chg="mod">
          <ac:chgData name="Huskey, Aryana (OHHS - Contractor)" userId="c10d4013-9dc8-44cf-af1f-64314a168cba" providerId="ADAL" clId="{07E40FB4-B9A6-476C-A612-7E8B4A0D4D24}" dt="2022-06-24T16:39:14.853" v="50" actId="1076"/>
          <ac:spMkLst>
            <pc:docMk/>
            <pc:sldMk cId="439055964" sldId="404"/>
            <ac:spMk id="9" creationId="{9638943A-C158-4007-89D6-D3572D72AD1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01C37B-46C6-4135-B6A3-239BCCB1F1C5}" type="datetimeFigureOut">
              <a:rPr lang="en-US" smtClean="0"/>
              <a:t>6/24/2022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02FA6B-1BDE-4FA3-9F1C-578EB685B832}" type="slidenum">
              <a:rPr lang="en-US" smtClean="0"/>
              <a:t>‹#›</a:t>
            </a:fld>
            <a:endParaRPr lang="en-US"/>
          </a:p>
        </p:txBody>
      </p:sp>
    </p:spTree>
    <p:extLst>
      <p:ext uri="{BB962C8B-B14F-4D97-AF65-F5344CB8AC3E}">
        <p14:creationId xmlns:p14="http://schemas.microsoft.com/office/powerpoint/2010/main" val="36929071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E02FA6B-1BDE-4FA3-9F1C-578EB685B832}" type="slidenum">
              <a:rPr lang="en-US" smtClean="0"/>
              <a:t>7</a:t>
            </a:fld>
            <a:endParaRPr lang="en-US"/>
          </a:p>
        </p:txBody>
      </p:sp>
    </p:spTree>
    <p:extLst>
      <p:ext uri="{BB962C8B-B14F-4D97-AF65-F5344CB8AC3E}">
        <p14:creationId xmlns:p14="http://schemas.microsoft.com/office/powerpoint/2010/main" val="32005806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0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304800"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9526469"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3271"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730471"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622817"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622817"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29220631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hree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3"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35914124"/>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preserve="1" userDrawn="1">
  <p:cSld name="Phone Contras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4C12B0C2-6102-4D4C-8F14-801B3A57894B}"/>
              </a:ext>
            </a:extLst>
          </p:cNvPr>
          <p:cNvSpPr>
            <a:spLocks noGrp="1"/>
          </p:cNvSpPr>
          <p:nvPr>
            <p:ph type="pic" sz="quarter" idx="14"/>
          </p:nvPr>
        </p:nvSpPr>
        <p:spPr>
          <a:xfrm>
            <a:off x="1817489" y="443883"/>
            <a:ext cx="2445150" cy="5191215"/>
          </a:xfrm>
          <a:custGeom>
            <a:avLst/>
            <a:gdLst>
              <a:gd name="connsiteX0" fmla="*/ 0 w 2445150"/>
              <a:gd name="connsiteY0" fmla="*/ 0 h 5191215"/>
              <a:gd name="connsiteX1" fmla="*/ 2445150 w 2445150"/>
              <a:gd name="connsiteY1" fmla="*/ 0 h 5191215"/>
              <a:gd name="connsiteX2" fmla="*/ 2445150 w 2445150"/>
              <a:gd name="connsiteY2" fmla="*/ 5191215 h 5191215"/>
              <a:gd name="connsiteX3" fmla="*/ 0 w 2445150"/>
              <a:gd name="connsiteY3" fmla="*/ 5191215 h 5191215"/>
            </a:gdLst>
            <a:ahLst/>
            <a:cxnLst>
              <a:cxn ang="0">
                <a:pos x="connsiteX0" y="connsiteY0"/>
              </a:cxn>
              <a:cxn ang="0">
                <a:pos x="connsiteX1" y="connsiteY1"/>
              </a:cxn>
              <a:cxn ang="0">
                <a:pos x="connsiteX2" y="connsiteY2"/>
              </a:cxn>
              <a:cxn ang="0">
                <a:pos x="connsiteX3" y="connsiteY3"/>
              </a:cxn>
            </a:cxnLst>
            <a:rect l="l" t="t" r="r" b="b"/>
            <a:pathLst>
              <a:path w="2445150" h="5191215">
                <a:moveTo>
                  <a:pt x="0" y="0"/>
                </a:moveTo>
                <a:lnTo>
                  <a:pt x="2445150" y="0"/>
                </a:lnTo>
                <a:lnTo>
                  <a:pt x="2445150" y="5191215"/>
                </a:lnTo>
                <a:lnTo>
                  <a:pt x="0" y="5191215"/>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cxnSp>
        <p:nvCxnSpPr>
          <p:cNvPr id="8" name="Straight Connector 7">
            <a:extLst>
              <a:ext uri="{FF2B5EF4-FFF2-40B4-BE49-F238E27FC236}">
                <a16:creationId xmlns:a16="http://schemas.microsoft.com/office/drawing/2014/main" id="{F5552D79-A0ED-46F2-B952-9312641222F3}"/>
              </a:ext>
            </a:extLst>
          </p:cNvPr>
          <p:cNvCxnSpPr/>
          <p:nvPr userDrawn="1"/>
        </p:nvCxnSpPr>
        <p:spPr>
          <a:xfrm>
            <a:off x="6096000"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A724727F-8E60-4DE9-9156-70DF0E1249E7}"/>
              </a:ext>
            </a:extLst>
          </p:cNvPr>
          <p:cNvGrpSpPr/>
          <p:nvPr userDrawn="1"/>
        </p:nvGrpSpPr>
        <p:grpSpPr>
          <a:xfrm>
            <a:off x="304801" y="6126480"/>
            <a:ext cx="11582400" cy="426715"/>
            <a:chOff x="304801" y="6126480"/>
            <a:chExt cx="11582400" cy="426715"/>
          </a:xfrm>
        </p:grpSpPr>
        <p:sp>
          <p:nvSpPr>
            <p:cNvPr id="11" name="Rectangle 10">
              <a:extLst>
                <a:ext uri="{FF2B5EF4-FFF2-40B4-BE49-F238E27FC236}">
                  <a16:creationId xmlns:a16="http://schemas.microsoft.com/office/drawing/2014/main" id="{11AFCAE8-E49C-46FA-9098-87740AA47818}"/>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Graphic 11">
              <a:extLst>
                <a:ext uri="{FF2B5EF4-FFF2-40B4-BE49-F238E27FC236}">
                  <a16:creationId xmlns:a16="http://schemas.microsoft.com/office/drawing/2014/main" id="{937E0768-65F7-4B01-804B-BCAE95941F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3" name="Straight Connector 12">
              <a:extLst>
                <a:ext uri="{FF2B5EF4-FFF2-40B4-BE49-F238E27FC236}">
                  <a16:creationId xmlns:a16="http://schemas.microsoft.com/office/drawing/2014/main" id="{24C72F61-0E5D-4E32-B81A-FC77893649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5B68235-C101-4417-947B-BE53725C557F}"/>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5909552" y="172857"/>
            <a:ext cx="5977647" cy="701731"/>
          </a:xfrm>
        </p:spPr>
        <p:txBody>
          <a:bodyPr/>
          <a:lstStyle>
            <a:lvl1pPr>
              <a:defRPr/>
            </a:lvl1pPr>
          </a:lstStyle>
          <a:p>
            <a:r>
              <a:rPr lang="en-US"/>
              <a:t>SLIDE’S HEADER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5909552" y="1031273"/>
            <a:ext cx="5977647"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Tree>
    <p:extLst>
      <p:ext uri="{BB962C8B-B14F-4D97-AF65-F5344CB8AC3E}">
        <p14:creationId xmlns:p14="http://schemas.microsoft.com/office/powerpoint/2010/main" val="245777396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Phone Mockup">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BB31B51-AFCD-49A3-8B3E-0CA88E8A75A1}"/>
              </a:ext>
            </a:extLst>
          </p:cNvPr>
          <p:cNvSpPr>
            <a:spLocks noGrp="1"/>
          </p:cNvSpPr>
          <p:nvPr>
            <p:ph type="pic" sz="quarter" idx="14"/>
          </p:nvPr>
        </p:nvSpPr>
        <p:spPr>
          <a:xfrm>
            <a:off x="4959658" y="2175029"/>
            <a:ext cx="2272684" cy="3947467"/>
          </a:xfrm>
          <a:custGeom>
            <a:avLst/>
            <a:gdLst>
              <a:gd name="connsiteX0" fmla="*/ 0 w 2272684"/>
              <a:gd name="connsiteY0" fmla="*/ 0 h 3947467"/>
              <a:gd name="connsiteX1" fmla="*/ 2272684 w 2272684"/>
              <a:gd name="connsiteY1" fmla="*/ 0 h 3947467"/>
              <a:gd name="connsiteX2" fmla="*/ 2272684 w 2272684"/>
              <a:gd name="connsiteY2" fmla="*/ 3947467 h 3947467"/>
              <a:gd name="connsiteX3" fmla="*/ 0 w 2272684"/>
              <a:gd name="connsiteY3" fmla="*/ 3947467 h 3947467"/>
            </a:gdLst>
            <a:ahLst/>
            <a:cxnLst>
              <a:cxn ang="0">
                <a:pos x="connsiteX0" y="connsiteY0"/>
              </a:cxn>
              <a:cxn ang="0">
                <a:pos x="connsiteX1" y="connsiteY1"/>
              </a:cxn>
              <a:cxn ang="0">
                <a:pos x="connsiteX2" y="connsiteY2"/>
              </a:cxn>
              <a:cxn ang="0">
                <a:pos x="connsiteX3" y="connsiteY3"/>
              </a:cxn>
            </a:cxnLst>
            <a:rect l="l" t="t" r="r" b="b"/>
            <a:pathLst>
              <a:path w="2272684" h="3947467">
                <a:moveTo>
                  <a:pt x="0" y="0"/>
                </a:moveTo>
                <a:lnTo>
                  <a:pt x="2272684" y="0"/>
                </a:lnTo>
                <a:lnTo>
                  <a:pt x="2272684" y="3947467"/>
                </a:lnTo>
                <a:lnTo>
                  <a:pt x="0" y="3947467"/>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3929364392"/>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fld id="{34AB5B86-9506-4CE9-A86D-514C0868F0EB}" type="datetime1">
              <a:rPr lang="en-US" smtClean="0"/>
              <a:t>6/24/2022</a:t>
            </a:fld>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981170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1158240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1944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Columns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554355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7">
            <a:extLst>
              <a:ext uri="{FF2B5EF4-FFF2-40B4-BE49-F238E27FC236}">
                <a16:creationId xmlns:a16="http://schemas.microsoft.com/office/drawing/2014/main" id="{94A30C68-45E3-466C-92E1-DBE369D97BB0}"/>
              </a:ext>
            </a:extLst>
          </p:cNvPr>
          <p:cNvSpPr>
            <a:spLocks noGrp="1"/>
          </p:cNvSpPr>
          <p:nvPr>
            <p:ph type="body" sz="quarter" idx="15"/>
          </p:nvPr>
        </p:nvSpPr>
        <p:spPr>
          <a:xfrm>
            <a:off x="6340602" y="2085975"/>
            <a:ext cx="5546598"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708575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s and Image on the Righ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60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37984189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s and Image on the R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33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335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7046710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exts and Image on the Right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09909C-F8EB-4588-A2C4-BCA7B7D97A6C}"/>
              </a:ext>
            </a:extLst>
          </p:cNvPr>
          <p:cNvSpPr/>
          <p:nvPr userDrawn="1"/>
        </p:nvSpPr>
        <p:spPr>
          <a:xfrm>
            <a:off x="304800" y="304800"/>
            <a:ext cx="5791200" cy="54863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782574" y="724109"/>
            <a:ext cx="4736236" cy="123395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three lines or less.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898352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s and Image on the Lef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1697275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2">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6030652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3">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43701589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Image on the Right">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387168"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0765976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2992323"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304800"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81602"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3417994"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3310340"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3310340"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148358278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 Placeholder – Full Slid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0" y="2085975"/>
            <a:ext cx="11582400"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marR="0" indent="0" algn="l" defTabSz="914400" rtl="0" eaLnBrk="1" fontAlgn="auto" latinLnBrk="0" hangingPunct="1">
              <a:lnSpc>
                <a:spcPct val="123000"/>
              </a:lnSpc>
              <a:spcBef>
                <a:spcPts val="600"/>
              </a:spcBef>
              <a:spcAft>
                <a:spcPts val="600"/>
              </a:spcAft>
              <a:buClr>
                <a:schemeClr val="accent1"/>
              </a:buClr>
              <a:buSzTx/>
              <a:buFont typeface="Arial" panose="020B0604020202020204" pitchFamily="34" charset="0"/>
              <a:buNone/>
              <a:tabLst/>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0492083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ontent Placeholder – Righ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1"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7149483"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91537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Content Placeholder – Lef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5551504"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476320"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645810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hree Topics and Right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7608162" y="2085975"/>
            <a:ext cx="4279037"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0773607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ig Image Top Center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4119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99556"/>
            <a:ext cx="11582400" cy="701731"/>
          </a:xfrm>
        </p:spPr>
        <p:txBody>
          <a:bodyPr/>
          <a:lstStyle>
            <a:lvl1pPr algn="ctr">
              <a:defRPr>
                <a:solidFill>
                  <a:schemeClr val="bg1"/>
                </a:solidFill>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1307101" y="2157972"/>
            <a:ext cx="9574750" cy="850392"/>
          </a:xfrm>
        </p:spPr>
        <p:txBody>
          <a:bodyPr>
            <a:noAutofit/>
          </a:bodyPr>
          <a:lstStyle>
            <a:lvl1pPr marL="0" indent="0" algn="ctr">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1752" y="4456590"/>
            <a:ext cx="11585448"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7161434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ig Image Top Center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6B9E84-EAB5-4256-B0FC-EBDD2DE11CAA}"/>
              </a:ext>
            </a:extLst>
          </p:cNvPr>
          <p:cNvSpPr/>
          <p:nvPr userDrawn="1"/>
        </p:nvSpPr>
        <p:spPr>
          <a:xfrm>
            <a:off x="0" y="0"/>
            <a:ext cx="12192000" cy="24765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95325" y="762000"/>
            <a:ext cx="10801350" cy="3357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95325" y="4456590"/>
            <a:ext cx="10798302"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4520566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ig Image Full">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68579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162187211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our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2" name="Picture Placeholder 6">
            <a:extLst>
              <a:ext uri="{FF2B5EF4-FFF2-40B4-BE49-F238E27FC236}">
                <a16:creationId xmlns:a16="http://schemas.microsoft.com/office/drawing/2014/main" id="{E0F372CA-BA6E-4848-ACA8-D2B859CE96CF}"/>
              </a:ext>
            </a:extLst>
          </p:cNvPr>
          <p:cNvSpPr>
            <a:spLocks noGrp="1"/>
          </p:cNvSpPr>
          <p:nvPr>
            <p:ph type="pic" sz="quarter" idx="17"/>
          </p:nvPr>
        </p:nvSpPr>
        <p:spPr>
          <a:xfrm>
            <a:off x="3048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3" name="Picture Placeholder 6">
            <a:extLst>
              <a:ext uri="{FF2B5EF4-FFF2-40B4-BE49-F238E27FC236}">
                <a16:creationId xmlns:a16="http://schemas.microsoft.com/office/drawing/2014/main" id="{319E8062-8734-42E6-9356-0CE8EC4F549D}"/>
              </a:ext>
            </a:extLst>
          </p:cNvPr>
          <p:cNvSpPr>
            <a:spLocks noGrp="1"/>
          </p:cNvSpPr>
          <p:nvPr>
            <p:ph type="pic" sz="quarter" idx="18"/>
          </p:nvPr>
        </p:nvSpPr>
        <p:spPr>
          <a:xfrm>
            <a:off x="62484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9735560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Six Images">
    <p:spTree>
      <p:nvGrpSpPr>
        <p:cNvPr id="1" name=""/>
        <p:cNvGrpSpPr/>
        <p:nvPr/>
      </p:nvGrpSpPr>
      <p:grpSpPr>
        <a:xfrm>
          <a:off x="0" y="0"/>
          <a:ext cx="0" cy="0"/>
          <a:chOff x="0" y="0"/>
          <a:chExt cx="0" cy="0"/>
        </a:xfrm>
      </p:grpSpPr>
      <p:sp>
        <p:nvSpPr>
          <p:cNvPr id="17" name="Picture Placeholder 6">
            <a:extLst>
              <a:ext uri="{FF2B5EF4-FFF2-40B4-BE49-F238E27FC236}">
                <a16:creationId xmlns:a16="http://schemas.microsoft.com/office/drawing/2014/main" id="{FD4F58E7-6674-4D6D-B28B-4FB4B152A9DA}"/>
              </a:ext>
            </a:extLst>
          </p:cNvPr>
          <p:cNvSpPr>
            <a:spLocks noGrp="1"/>
          </p:cNvSpPr>
          <p:nvPr>
            <p:ph type="pic" sz="quarter" idx="20"/>
          </p:nvPr>
        </p:nvSpPr>
        <p:spPr>
          <a:xfrm>
            <a:off x="3048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E5E5F7BD-6E72-44E3-8CFF-CC5897C0F48C}"/>
              </a:ext>
            </a:extLst>
          </p:cNvPr>
          <p:cNvSpPr>
            <a:spLocks noGrp="1"/>
          </p:cNvSpPr>
          <p:nvPr>
            <p:ph type="pic" sz="quarter" idx="21"/>
          </p:nvPr>
        </p:nvSpPr>
        <p:spPr>
          <a:xfrm>
            <a:off x="42672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9C170412-F504-4CF0-9253-A4F4151FF0F1}"/>
              </a:ext>
            </a:extLst>
          </p:cNvPr>
          <p:cNvSpPr>
            <a:spLocks noGrp="1"/>
          </p:cNvSpPr>
          <p:nvPr>
            <p:ph type="pic" sz="quarter" idx="22"/>
          </p:nvPr>
        </p:nvSpPr>
        <p:spPr>
          <a:xfrm>
            <a:off x="8229600"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42672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37B63177-0F26-4894-B6E8-CC20012E4DAC}"/>
              </a:ext>
            </a:extLst>
          </p:cNvPr>
          <p:cNvSpPr>
            <a:spLocks noGrp="1"/>
          </p:cNvSpPr>
          <p:nvPr>
            <p:ph type="pic" sz="quarter" idx="19"/>
          </p:nvPr>
        </p:nvSpPr>
        <p:spPr>
          <a:xfrm>
            <a:off x="8229600"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9372134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053121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ransition 1">
    <p:spTree>
      <p:nvGrpSpPr>
        <p:cNvPr id="1" name=""/>
        <p:cNvGrpSpPr/>
        <p:nvPr/>
      </p:nvGrpSpPr>
      <p:grpSpPr>
        <a:xfrm>
          <a:off x="0" y="0"/>
          <a:ext cx="0" cy="0"/>
          <a:chOff x="0" y="0"/>
          <a:chExt cx="0" cy="0"/>
        </a:xfrm>
      </p:grpSpPr>
      <p:sp>
        <p:nvSpPr>
          <p:cNvPr id="8" name="Прямоугольник 28">
            <a:extLst>
              <a:ext uri="{FF2B5EF4-FFF2-40B4-BE49-F238E27FC236}">
                <a16:creationId xmlns:a16="http://schemas.microsoft.com/office/drawing/2014/main" id="{00F98947-48BE-4678-805E-54C7D3A5418A}"/>
              </a:ext>
            </a:extLst>
          </p:cNvPr>
          <p:cNvSpPr/>
          <p:nvPr/>
        </p:nvSpPr>
        <p:spPr>
          <a:xfrm>
            <a:off x="304800" y="304800"/>
            <a:ext cx="11582400" cy="6248400"/>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1A7458D1-E74D-4D21-9BE4-97F658C9ED21}"/>
              </a:ext>
            </a:extLst>
          </p:cNvPr>
          <p:cNvCxnSpPr/>
          <p:nvPr/>
        </p:nvCxnSpPr>
        <p:spPr>
          <a:xfrm>
            <a:off x="5797019" y="3429000"/>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2" name="Прямоугольник 11">
            <a:extLst>
              <a:ext uri="{FF2B5EF4-FFF2-40B4-BE49-F238E27FC236}">
                <a16:creationId xmlns:a16="http://schemas.microsoft.com/office/drawing/2014/main" id="{B37699F4-DD53-46D4-8DD3-A8170FF960AE}"/>
              </a:ext>
            </a:extLst>
          </p:cNvPr>
          <p:cNvSpPr/>
          <p:nvPr/>
        </p:nvSpPr>
        <p:spPr>
          <a:xfrm>
            <a:off x="5639445" y="5895975"/>
            <a:ext cx="913111" cy="413727"/>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71123FAC-05A1-4CB3-B8EA-CF7C5BFA7D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502E6161-959F-4D97-A425-DEBED66A1D2A}"/>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5" name="Freeform: Shape 14">
            <a:extLst>
              <a:ext uri="{FF2B5EF4-FFF2-40B4-BE49-F238E27FC236}">
                <a16:creationId xmlns:a16="http://schemas.microsoft.com/office/drawing/2014/main" id="{D510F7FB-D9D5-4C19-B7C0-F200AACFA448}"/>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20546301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nd Big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0" y="2076451"/>
            <a:ext cx="12192000" cy="4781549"/>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20239264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hree Pictures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0" name="Picture Placeholder 9">
            <a:extLst>
              <a:ext uri="{FF2B5EF4-FFF2-40B4-BE49-F238E27FC236}">
                <a16:creationId xmlns:a16="http://schemas.microsoft.com/office/drawing/2014/main" id="{52FC5AAE-3D9A-43D5-9205-F7B97E8DAABF}"/>
              </a:ext>
            </a:extLst>
          </p:cNvPr>
          <p:cNvSpPr>
            <a:spLocks noGrp="1"/>
          </p:cNvSpPr>
          <p:nvPr>
            <p:ph type="pic" sz="quarter" idx="13"/>
          </p:nvPr>
        </p:nvSpPr>
        <p:spPr>
          <a:xfrm>
            <a:off x="3048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7">
            <a:extLst>
              <a:ext uri="{FF2B5EF4-FFF2-40B4-BE49-F238E27FC236}">
                <a16:creationId xmlns:a16="http://schemas.microsoft.com/office/drawing/2014/main" id="{7594F567-187D-4079-8719-D2AEA7A20E28}"/>
              </a:ext>
            </a:extLst>
          </p:cNvPr>
          <p:cNvSpPr>
            <a:spLocks noGrp="1"/>
          </p:cNvSpPr>
          <p:nvPr>
            <p:ph type="body" sz="quarter" idx="17"/>
          </p:nvPr>
        </p:nvSpPr>
        <p:spPr>
          <a:xfrm>
            <a:off x="42672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17">
            <a:extLst>
              <a:ext uri="{FF2B5EF4-FFF2-40B4-BE49-F238E27FC236}">
                <a16:creationId xmlns:a16="http://schemas.microsoft.com/office/drawing/2014/main" id="{8697E9F4-C324-4115-9019-98FE38D323CF}"/>
              </a:ext>
            </a:extLst>
          </p:cNvPr>
          <p:cNvSpPr>
            <a:spLocks noGrp="1"/>
          </p:cNvSpPr>
          <p:nvPr>
            <p:ph type="body" sz="quarter" idx="18"/>
          </p:nvPr>
        </p:nvSpPr>
        <p:spPr>
          <a:xfrm>
            <a:off x="82296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4896803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hree Pictures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3200092"/>
            <a:ext cx="3467100" cy="262158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9">
            <a:extLst>
              <a:ext uri="{FF2B5EF4-FFF2-40B4-BE49-F238E27FC236}">
                <a16:creationId xmlns:a16="http://schemas.microsoft.com/office/drawing/2014/main" id="{E0C94A59-C24A-40AC-B2F1-ED06DB4CD7E5}"/>
              </a:ext>
            </a:extLst>
          </p:cNvPr>
          <p:cNvSpPr>
            <a:spLocks noGrp="1"/>
          </p:cNvSpPr>
          <p:nvPr>
            <p:ph type="pic" sz="quarter" idx="17"/>
          </p:nvPr>
        </p:nvSpPr>
        <p:spPr>
          <a:xfrm>
            <a:off x="4267200" y="3200091"/>
            <a:ext cx="76200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23" name="Text Placeholder 17">
            <a:extLst>
              <a:ext uri="{FF2B5EF4-FFF2-40B4-BE49-F238E27FC236}">
                <a16:creationId xmlns:a16="http://schemas.microsoft.com/office/drawing/2014/main" id="{0D21CA02-AC55-4DCD-98E6-9803C3AEFD8B}"/>
              </a:ext>
            </a:extLst>
          </p:cNvPr>
          <p:cNvSpPr>
            <a:spLocks noGrp="1"/>
          </p:cNvSpPr>
          <p:nvPr>
            <p:ph type="body" sz="quarter" idx="18" hasCustomPrompt="1"/>
          </p:nvPr>
        </p:nvSpPr>
        <p:spPr>
          <a:xfrm>
            <a:off x="304800" y="304800"/>
            <a:ext cx="3467100" cy="2621588"/>
          </a:xfrm>
        </p:spPr>
        <p:txBody>
          <a:bodyPr/>
          <a:lstStyle>
            <a:lvl1pPr marL="0" indent="0">
              <a:buNone/>
              <a:defRPr sz="2100">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six lines or less.</a:t>
            </a:r>
          </a:p>
        </p:txBody>
      </p:sp>
    </p:spTree>
    <p:extLst>
      <p:ext uri="{BB962C8B-B14F-4D97-AF65-F5344CB8AC3E}">
        <p14:creationId xmlns:p14="http://schemas.microsoft.com/office/powerpoint/2010/main" val="39726254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rofi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4350058" y="172857"/>
            <a:ext cx="7537142"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4350058" y="1031273"/>
            <a:ext cx="753714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3716784" cy="548449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0" name="Straight Connector 9">
            <a:extLst>
              <a:ext uri="{FF2B5EF4-FFF2-40B4-BE49-F238E27FC236}">
                <a16:creationId xmlns:a16="http://schemas.microsoft.com/office/drawing/2014/main" id="{82E3DF9E-32BA-4F96-ADC8-62FDD7755298}"/>
              </a:ext>
            </a:extLst>
          </p:cNvPr>
          <p:cNvCxnSpPr/>
          <p:nvPr userDrawn="1"/>
        </p:nvCxnSpPr>
        <p:spPr>
          <a:xfrm>
            <a:off x="445378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5762736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8855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5" name="Picture Placeholder 6">
            <a:extLst>
              <a:ext uri="{FF2B5EF4-FFF2-40B4-BE49-F238E27FC236}">
                <a16:creationId xmlns:a16="http://schemas.microsoft.com/office/drawing/2014/main" id="{91F6218F-0AE1-41B7-9A6D-FDFFDD043CD5}"/>
              </a:ext>
            </a:extLst>
          </p:cNvPr>
          <p:cNvSpPr>
            <a:spLocks noGrp="1"/>
          </p:cNvSpPr>
          <p:nvPr>
            <p:ph type="pic" sz="quarter" idx="16"/>
          </p:nvPr>
        </p:nvSpPr>
        <p:spPr>
          <a:xfrm>
            <a:off x="38573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8291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7" name="Picture Placeholder 6">
            <a:extLst>
              <a:ext uri="{FF2B5EF4-FFF2-40B4-BE49-F238E27FC236}">
                <a16:creationId xmlns:a16="http://schemas.microsoft.com/office/drawing/2014/main" id="{12FF07AC-7092-489B-94B3-A93B15520D78}"/>
              </a:ext>
            </a:extLst>
          </p:cNvPr>
          <p:cNvSpPr>
            <a:spLocks noGrp="1"/>
          </p:cNvSpPr>
          <p:nvPr>
            <p:ph type="pic" sz="quarter" idx="18"/>
          </p:nvPr>
        </p:nvSpPr>
        <p:spPr>
          <a:xfrm>
            <a:off x="98009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64052903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eam Slide 2">
    <p:spTree>
      <p:nvGrpSpPr>
        <p:cNvPr id="1" name=""/>
        <p:cNvGrpSpPr/>
        <p:nvPr/>
      </p:nvGrpSpPr>
      <p:grpSpPr>
        <a:xfrm>
          <a:off x="0" y="0"/>
          <a:ext cx="0" cy="0"/>
          <a:chOff x="0" y="0"/>
          <a:chExt cx="0" cy="0"/>
        </a:xfrm>
      </p:grpSpPr>
      <p:sp>
        <p:nvSpPr>
          <p:cNvPr id="32" name="Picture Placeholder 6">
            <a:extLst>
              <a:ext uri="{FF2B5EF4-FFF2-40B4-BE49-F238E27FC236}">
                <a16:creationId xmlns:a16="http://schemas.microsoft.com/office/drawing/2014/main" id="{02AE9FC7-020F-4429-98DD-7566A702573A}"/>
              </a:ext>
            </a:extLst>
          </p:cNvPr>
          <p:cNvSpPr>
            <a:spLocks noGrp="1"/>
          </p:cNvSpPr>
          <p:nvPr>
            <p:ph type="pic" sz="quarter" idx="21"/>
          </p:nvPr>
        </p:nvSpPr>
        <p:spPr>
          <a:xfrm>
            <a:off x="643549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33" name="Picture Placeholder 6">
            <a:extLst>
              <a:ext uri="{FF2B5EF4-FFF2-40B4-BE49-F238E27FC236}">
                <a16:creationId xmlns:a16="http://schemas.microsoft.com/office/drawing/2014/main" id="{40903F09-AEC9-4C51-A708-7B0D77FDD951}"/>
              </a:ext>
            </a:extLst>
          </p:cNvPr>
          <p:cNvSpPr>
            <a:spLocks noGrp="1"/>
          </p:cNvSpPr>
          <p:nvPr>
            <p:ph type="pic" sz="quarter" idx="22"/>
          </p:nvPr>
        </p:nvSpPr>
        <p:spPr>
          <a:xfrm>
            <a:off x="931204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45004"/>
            <a:ext cx="4533900" cy="701731"/>
          </a:xfrm>
        </p:spPr>
        <p:txBody>
          <a:body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2103420"/>
            <a:ext cx="45339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43549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1" name="Straight Connector 10">
            <a:extLst>
              <a:ext uri="{FF2B5EF4-FFF2-40B4-BE49-F238E27FC236}">
                <a16:creationId xmlns:a16="http://schemas.microsoft.com/office/drawing/2014/main" id="{B89DFF27-858C-41C4-B5B9-5EBDED84D8F2}"/>
              </a:ext>
            </a:extLst>
          </p:cNvPr>
          <p:cNvCxnSpPr>
            <a:cxnSpLocks/>
          </p:cNvCxnSpPr>
          <p:nvPr userDrawn="1"/>
        </p:nvCxnSpPr>
        <p:spPr>
          <a:xfrm>
            <a:off x="396690" y="2029341"/>
            <a:ext cx="594360"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F93C90BF-5129-4DC1-B611-EAAD5152C8C8}"/>
              </a:ext>
            </a:extLst>
          </p:cNvPr>
          <p:cNvSpPr>
            <a:spLocks noGrp="1"/>
          </p:cNvSpPr>
          <p:nvPr>
            <p:ph type="body" sz="quarter" idx="19"/>
          </p:nvPr>
        </p:nvSpPr>
        <p:spPr>
          <a:xfrm>
            <a:off x="304800" y="3214645"/>
            <a:ext cx="4533900" cy="219588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 name="Picture Placeholder 6">
            <a:extLst>
              <a:ext uri="{FF2B5EF4-FFF2-40B4-BE49-F238E27FC236}">
                <a16:creationId xmlns:a16="http://schemas.microsoft.com/office/drawing/2014/main" id="{C582F960-B68E-49E8-B5E8-8034429FE8F7}"/>
              </a:ext>
            </a:extLst>
          </p:cNvPr>
          <p:cNvSpPr>
            <a:spLocks noGrp="1"/>
          </p:cNvSpPr>
          <p:nvPr>
            <p:ph type="pic" sz="quarter" idx="20"/>
          </p:nvPr>
        </p:nvSpPr>
        <p:spPr>
          <a:xfrm>
            <a:off x="931204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54242725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eam Slide 3">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20" name="Picture Placeholder 6">
            <a:extLst>
              <a:ext uri="{FF2B5EF4-FFF2-40B4-BE49-F238E27FC236}">
                <a16:creationId xmlns:a16="http://schemas.microsoft.com/office/drawing/2014/main" id="{9C621E84-0D3E-4509-8670-2C818793DE9C}"/>
              </a:ext>
            </a:extLst>
          </p:cNvPr>
          <p:cNvSpPr>
            <a:spLocks noGrp="1"/>
          </p:cNvSpPr>
          <p:nvPr>
            <p:ph type="pic" sz="quarter" idx="17"/>
          </p:nvPr>
        </p:nvSpPr>
        <p:spPr>
          <a:xfrm>
            <a:off x="304801"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1" name="Picture Placeholder 6">
            <a:extLst>
              <a:ext uri="{FF2B5EF4-FFF2-40B4-BE49-F238E27FC236}">
                <a16:creationId xmlns:a16="http://schemas.microsoft.com/office/drawing/2014/main" id="{5F2A6837-2507-49A2-A969-C00FAB4F05C0}"/>
              </a:ext>
            </a:extLst>
          </p:cNvPr>
          <p:cNvSpPr>
            <a:spLocks noGrp="1"/>
          </p:cNvSpPr>
          <p:nvPr>
            <p:ph type="pic" sz="quarter" idx="18"/>
          </p:nvPr>
        </p:nvSpPr>
        <p:spPr>
          <a:xfrm>
            <a:off x="2326369"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2" name="Picture Placeholder 6">
            <a:extLst>
              <a:ext uri="{FF2B5EF4-FFF2-40B4-BE49-F238E27FC236}">
                <a16:creationId xmlns:a16="http://schemas.microsoft.com/office/drawing/2014/main" id="{882E9A17-3A2F-4138-B0F2-5E9A4D740C79}"/>
              </a:ext>
            </a:extLst>
          </p:cNvPr>
          <p:cNvSpPr>
            <a:spLocks noGrp="1"/>
          </p:cNvSpPr>
          <p:nvPr>
            <p:ph type="pic" sz="quarter" idx="19"/>
          </p:nvPr>
        </p:nvSpPr>
        <p:spPr>
          <a:xfrm>
            <a:off x="4347240"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3" name="Picture Placeholder 6">
            <a:extLst>
              <a:ext uri="{FF2B5EF4-FFF2-40B4-BE49-F238E27FC236}">
                <a16:creationId xmlns:a16="http://schemas.microsoft.com/office/drawing/2014/main" id="{DEBB9A6D-504B-4A9A-824D-C3979E21280D}"/>
              </a:ext>
            </a:extLst>
          </p:cNvPr>
          <p:cNvSpPr>
            <a:spLocks noGrp="1"/>
          </p:cNvSpPr>
          <p:nvPr>
            <p:ph type="pic" sz="quarter" idx="20"/>
          </p:nvPr>
        </p:nvSpPr>
        <p:spPr>
          <a:xfrm>
            <a:off x="6370266"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4" name="Picture Placeholder 6">
            <a:extLst>
              <a:ext uri="{FF2B5EF4-FFF2-40B4-BE49-F238E27FC236}">
                <a16:creationId xmlns:a16="http://schemas.microsoft.com/office/drawing/2014/main" id="{04DFDB56-31A9-4FC3-8A08-8D4BD9615C9F}"/>
              </a:ext>
            </a:extLst>
          </p:cNvPr>
          <p:cNvSpPr>
            <a:spLocks noGrp="1"/>
          </p:cNvSpPr>
          <p:nvPr>
            <p:ph type="pic" sz="quarter" idx="21"/>
          </p:nvPr>
        </p:nvSpPr>
        <p:spPr>
          <a:xfrm>
            <a:off x="304801"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5" name="Picture Placeholder 6">
            <a:extLst>
              <a:ext uri="{FF2B5EF4-FFF2-40B4-BE49-F238E27FC236}">
                <a16:creationId xmlns:a16="http://schemas.microsoft.com/office/drawing/2014/main" id="{C919B0EA-506E-4FDE-806A-5CE901AA84CE}"/>
              </a:ext>
            </a:extLst>
          </p:cNvPr>
          <p:cNvSpPr>
            <a:spLocks noGrp="1"/>
          </p:cNvSpPr>
          <p:nvPr>
            <p:ph type="pic" sz="quarter" idx="22"/>
          </p:nvPr>
        </p:nvSpPr>
        <p:spPr>
          <a:xfrm>
            <a:off x="2326369"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6" name="Picture Placeholder 6">
            <a:extLst>
              <a:ext uri="{FF2B5EF4-FFF2-40B4-BE49-F238E27FC236}">
                <a16:creationId xmlns:a16="http://schemas.microsoft.com/office/drawing/2014/main" id="{3E65EBC1-D059-477E-B010-766E9C5C1399}"/>
              </a:ext>
            </a:extLst>
          </p:cNvPr>
          <p:cNvSpPr>
            <a:spLocks noGrp="1"/>
          </p:cNvSpPr>
          <p:nvPr>
            <p:ph type="pic" sz="quarter" idx="23"/>
          </p:nvPr>
        </p:nvSpPr>
        <p:spPr>
          <a:xfrm>
            <a:off x="4347240"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7" name="Picture Placeholder 6">
            <a:extLst>
              <a:ext uri="{FF2B5EF4-FFF2-40B4-BE49-F238E27FC236}">
                <a16:creationId xmlns:a16="http://schemas.microsoft.com/office/drawing/2014/main" id="{98CFAAAF-1BF0-4BCC-B35E-6E5C300E3E9F}"/>
              </a:ext>
            </a:extLst>
          </p:cNvPr>
          <p:cNvSpPr>
            <a:spLocks noGrp="1"/>
          </p:cNvSpPr>
          <p:nvPr>
            <p:ph type="pic" sz="quarter" idx="24"/>
          </p:nvPr>
        </p:nvSpPr>
        <p:spPr>
          <a:xfrm>
            <a:off x="6370266"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8" name="Text Placeholder 9">
            <a:extLst>
              <a:ext uri="{FF2B5EF4-FFF2-40B4-BE49-F238E27FC236}">
                <a16:creationId xmlns:a16="http://schemas.microsoft.com/office/drawing/2014/main" id="{6AE738E2-1AD5-4BE0-A645-649A5757E99D}"/>
              </a:ext>
            </a:extLst>
          </p:cNvPr>
          <p:cNvSpPr>
            <a:spLocks noGrp="1"/>
          </p:cNvSpPr>
          <p:nvPr>
            <p:ph type="body" sz="quarter" idx="25"/>
          </p:nvPr>
        </p:nvSpPr>
        <p:spPr>
          <a:xfrm>
            <a:off x="8379565" y="2057399"/>
            <a:ext cx="3507628" cy="3769327"/>
          </a:xfrm>
        </p:spPr>
        <p:txBody>
          <a:bodyPr anchor="ct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Title 1">
            <a:extLst>
              <a:ext uri="{FF2B5EF4-FFF2-40B4-BE49-F238E27FC236}">
                <a16:creationId xmlns:a16="http://schemas.microsoft.com/office/drawing/2014/main" id="{A5576FA9-FAE9-4C83-9E94-4E1C1FB86C15}"/>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30" name="Text Placeholder 8">
            <a:extLst>
              <a:ext uri="{FF2B5EF4-FFF2-40B4-BE49-F238E27FC236}">
                <a16:creationId xmlns:a16="http://schemas.microsoft.com/office/drawing/2014/main" id="{A47D52BE-8B1D-4EF7-946A-61833B80F60E}"/>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cxnSp>
        <p:nvCxnSpPr>
          <p:cNvPr id="34" name="Straight Connector 33">
            <a:extLst>
              <a:ext uri="{FF2B5EF4-FFF2-40B4-BE49-F238E27FC236}">
                <a16:creationId xmlns:a16="http://schemas.microsoft.com/office/drawing/2014/main" id="{0AB082CB-D429-4D38-A541-C6243F2D2697}"/>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8568597"/>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Single Image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4244340" y="2249648"/>
            <a:ext cx="3703320" cy="337597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95346470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072E94-8669-4C9E-B4CE-CEF8B2E922BE}"/>
              </a:ext>
            </a:extLst>
          </p:cNvPr>
          <p:cNvSpPr/>
          <p:nvPr userDrawn="1"/>
        </p:nvSpPr>
        <p:spPr>
          <a:xfrm>
            <a:off x="0" y="0"/>
            <a:ext cx="381000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grpSp>
        <p:nvGrpSpPr>
          <p:cNvPr id="16" name="Group 15">
            <a:extLst>
              <a:ext uri="{FF2B5EF4-FFF2-40B4-BE49-F238E27FC236}">
                <a16:creationId xmlns:a16="http://schemas.microsoft.com/office/drawing/2014/main" id="{8A2F32C6-78A2-4AAB-A02B-59BB94047A70}"/>
              </a:ext>
            </a:extLst>
          </p:cNvPr>
          <p:cNvGrpSpPr/>
          <p:nvPr userDrawn="1"/>
        </p:nvGrpSpPr>
        <p:grpSpPr>
          <a:xfrm>
            <a:off x="304801" y="6126480"/>
            <a:ext cx="11582400" cy="426715"/>
            <a:chOff x="304801" y="6126480"/>
            <a:chExt cx="11582400" cy="426715"/>
          </a:xfrm>
        </p:grpSpPr>
        <p:sp>
          <p:nvSpPr>
            <p:cNvPr id="17" name="Rectangle 16">
              <a:extLst>
                <a:ext uri="{FF2B5EF4-FFF2-40B4-BE49-F238E27FC236}">
                  <a16:creationId xmlns:a16="http://schemas.microsoft.com/office/drawing/2014/main" id="{B405EC55-2A04-4132-96DE-B244948FC0F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Graphic 17">
              <a:extLst>
                <a:ext uri="{FF2B5EF4-FFF2-40B4-BE49-F238E27FC236}">
                  <a16:creationId xmlns:a16="http://schemas.microsoft.com/office/drawing/2014/main" id="{CBFDDA10-6B67-4BAC-9334-B2585CFF1A0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9" name="Straight Connector 18">
              <a:extLst>
                <a:ext uri="{FF2B5EF4-FFF2-40B4-BE49-F238E27FC236}">
                  <a16:creationId xmlns:a16="http://schemas.microsoft.com/office/drawing/2014/main" id="{5FB267B4-9E96-4E13-8787-FB6AED1B561A}"/>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57C8BD4-40FC-4F24-93E2-F21A515CD846}"/>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1285875" y="304800"/>
            <a:ext cx="4038600" cy="54904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375897772"/>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4F693-0D73-4FC7-9EAF-4766B7EC7A70}"/>
              </a:ext>
            </a:extLst>
          </p:cNvPr>
          <p:cNvSpPr>
            <a:spLocks noGrp="1"/>
          </p:cNvSpPr>
          <p:nvPr>
            <p:ph type="title" hasCustomPrompt="1"/>
          </p:nvPr>
        </p:nvSpPr>
        <p:spPr/>
        <p:txBody>
          <a:bodyPr/>
          <a:lstStyle/>
          <a:p>
            <a:r>
              <a:rPr lang="en-US"/>
              <a:t>YOUR SLIDE’S TITLE GOES HERE</a:t>
            </a:r>
          </a:p>
        </p:txBody>
      </p:sp>
      <p:sp>
        <p:nvSpPr>
          <p:cNvPr id="3" name="Date Placeholder 2">
            <a:extLst>
              <a:ext uri="{FF2B5EF4-FFF2-40B4-BE49-F238E27FC236}">
                <a16:creationId xmlns:a16="http://schemas.microsoft.com/office/drawing/2014/main" id="{32EF620C-F605-4A6F-9721-1F7698F9355B}"/>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D138F8A2-A769-4B1D-AA03-224F0907D93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4301F81-62B2-4186-9F73-1BD113DD8B45}"/>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6751441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Transition 2">
    <p:spTree>
      <p:nvGrpSpPr>
        <p:cNvPr id="1" name=""/>
        <p:cNvGrpSpPr/>
        <p:nvPr/>
      </p:nvGrpSpPr>
      <p:grpSpPr>
        <a:xfrm>
          <a:off x="0" y="0"/>
          <a:ext cx="0" cy="0"/>
          <a:chOff x="0" y="0"/>
          <a:chExt cx="0" cy="0"/>
        </a:xfrm>
      </p:grpSpPr>
      <p:sp>
        <p:nvSpPr>
          <p:cNvPr id="15" name="Прямоугольник 28">
            <a:extLst>
              <a:ext uri="{FF2B5EF4-FFF2-40B4-BE49-F238E27FC236}">
                <a16:creationId xmlns:a16="http://schemas.microsoft.com/office/drawing/2014/main" id="{E5A4F19E-E151-4030-A849-5944CAF89A02}"/>
              </a:ext>
            </a:extLst>
          </p:cNvPr>
          <p:cNvSpPr/>
          <p:nvPr/>
        </p:nvSpPr>
        <p:spPr>
          <a:xfrm>
            <a:off x="304800" y="304800"/>
            <a:ext cx="11582400" cy="6248400"/>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6" name="Straight Connector 15">
            <a:extLst>
              <a:ext uri="{FF2B5EF4-FFF2-40B4-BE49-F238E27FC236}">
                <a16:creationId xmlns:a16="http://schemas.microsoft.com/office/drawing/2014/main" id="{F5EBB13D-1295-4E24-9EA8-1CE2580F40E4}"/>
              </a:ext>
            </a:extLst>
          </p:cNvPr>
          <p:cNvCxnSpPr/>
          <p:nvPr/>
        </p:nvCxnSpPr>
        <p:spPr>
          <a:xfrm>
            <a:off x="5797019" y="3429000"/>
            <a:ext cx="597962" cy="0"/>
          </a:xfrm>
          <a:prstGeom prst="line">
            <a:avLst/>
          </a:prstGeom>
          <a:ln w="76200">
            <a:solidFill>
              <a:srgbClr val="1A497F"/>
            </a:solidFill>
          </a:ln>
        </p:spPr>
        <p:style>
          <a:lnRef idx="1">
            <a:schemeClr val="accent1"/>
          </a:lnRef>
          <a:fillRef idx="0">
            <a:schemeClr val="accent1"/>
          </a:fillRef>
          <a:effectRef idx="0">
            <a:schemeClr val="accent1"/>
          </a:effectRef>
          <a:fontRef idx="minor">
            <a:schemeClr val="tx1"/>
          </a:fontRef>
        </p:style>
      </p:cxnSp>
      <p:sp>
        <p:nvSpPr>
          <p:cNvPr id="19" name="Прямоугольник 11">
            <a:extLst>
              <a:ext uri="{FF2B5EF4-FFF2-40B4-BE49-F238E27FC236}">
                <a16:creationId xmlns:a16="http://schemas.microsoft.com/office/drawing/2014/main" id="{F3E0247C-306E-4AA7-B1F0-E4264EA5E67A}"/>
              </a:ext>
            </a:extLst>
          </p:cNvPr>
          <p:cNvSpPr/>
          <p:nvPr/>
        </p:nvSpPr>
        <p:spPr>
          <a:xfrm>
            <a:off x="5639445" y="5895975"/>
            <a:ext cx="913111" cy="413727"/>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Graphic 19">
            <a:extLst>
              <a:ext uri="{FF2B5EF4-FFF2-40B4-BE49-F238E27FC236}">
                <a16:creationId xmlns:a16="http://schemas.microsoft.com/office/drawing/2014/main" id="{A50CEBB8-8A56-4B9E-839E-93E88D4B69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1" name="Freeform: Shape 10">
            <a:extLst>
              <a:ext uri="{FF2B5EF4-FFF2-40B4-BE49-F238E27FC236}">
                <a16:creationId xmlns:a16="http://schemas.microsoft.com/office/drawing/2014/main" id="{786A1E2A-4231-4590-B611-2A005950C627}"/>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2" name="Freeform: Shape 11">
            <a:extLst>
              <a:ext uri="{FF2B5EF4-FFF2-40B4-BE49-F238E27FC236}">
                <a16:creationId xmlns:a16="http://schemas.microsoft.com/office/drawing/2014/main" id="{36468555-7C91-4DC4-852B-128263D97165}"/>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30957798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and Sub-til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62811869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ub-title and a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0" name="Picture Placeholder 6">
            <a:extLst>
              <a:ext uri="{FF2B5EF4-FFF2-40B4-BE49-F238E27FC236}">
                <a16:creationId xmlns:a16="http://schemas.microsoft.com/office/drawing/2014/main" id="{181C5CAE-6039-4CD8-899D-F995448B72D2}"/>
              </a:ext>
            </a:extLst>
          </p:cNvPr>
          <p:cNvSpPr>
            <a:spLocks noGrp="1"/>
          </p:cNvSpPr>
          <p:nvPr>
            <p:ph type="pic" sz="quarter" idx="15"/>
          </p:nvPr>
        </p:nvSpPr>
        <p:spPr>
          <a:xfrm>
            <a:off x="9417571" y="2057400"/>
            <a:ext cx="2469627" cy="37719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18147878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Picture and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7881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9" name="Text Placeholder 8">
            <a:extLst>
              <a:ext uri="{FF2B5EF4-FFF2-40B4-BE49-F238E27FC236}">
                <a16:creationId xmlns:a16="http://schemas.microsoft.com/office/drawing/2014/main" id="{93BAD73E-AB62-4742-9117-73D1A1AD77C3}"/>
              </a:ext>
            </a:extLst>
          </p:cNvPr>
          <p:cNvSpPr>
            <a:spLocks noGrp="1"/>
          </p:cNvSpPr>
          <p:nvPr>
            <p:ph type="body" sz="quarter" idx="13" hasCustomPrompt="1"/>
          </p:nvPr>
        </p:nvSpPr>
        <p:spPr>
          <a:xfrm>
            <a:off x="304799" y="1031272"/>
            <a:ext cx="5791199" cy="1251699"/>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Do your best to not exceed three lines.</a:t>
            </a:r>
          </a:p>
        </p:txBody>
      </p:sp>
      <p:sp>
        <p:nvSpPr>
          <p:cNvPr id="20" name="Picture Placeholder 6">
            <a:extLst>
              <a:ext uri="{FF2B5EF4-FFF2-40B4-BE49-F238E27FC236}">
                <a16:creationId xmlns:a16="http://schemas.microsoft.com/office/drawing/2014/main" id="{8E81E912-B839-4D85-B263-26B7C475C554}"/>
              </a:ext>
            </a:extLst>
          </p:cNvPr>
          <p:cNvSpPr>
            <a:spLocks noGrp="1"/>
          </p:cNvSpPr>
          <p:nvPr>
            <p:ph type="pic" sz="quarter" idx="15"/>
          </p:nvPr>
        </p:nvSpPr>
        <p:spPr>
          <a:xfrm>
            <a:off x="304800" y="2391515"/>
            <a:ext cx="5791200" cy="3437785"/>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41668023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Social Media - Pictures and Da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7" name="Picture Placeholder 6">
            <a:extLst>
              <a:ext uri="{FF2B5EF4-FFF2-40B4-BE49-F238E27FC236}">
                <a16:creationId xmlns:a16="http://schemas.microsoft.com/office/drawing/2014/main" id="{E1A59FBD-C82A-4C52-8A4C-A71F70141DCC}"/>
              </a:ext>
            </a:extLst>
          </p:cNvPr>
          <p:cNvSpPr>
            <a:spLocks noGrp="1"/>
          </p:cNvSpPr>
          <p:nvPr>
            <p:ph type="pic" sz="quarter" idx="15"/>
          </p:nvPr>
        </p:nvSpPr>
        <p:spPr>
          <a:xfrm>
            <a:off x="304800" y="2057400"/>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CB7EC3FD-1533-4AF8-AA1D-4C511B0A3ABC}"/>
              </a:ext>
            </a:extLst>
          </p:cNvPr>
          <p:cNvSpPr>
            <a:spLocks noGrp="1"/>
          </p:cNvSpPr>
          <p:nvPr>
            <p:ph type="pic" sz="quarter" idx="16"/>
          </p:nvPr>
        </p:nvSpPr>
        <p:spPr>
          <a:xfrm>
            <a:off x="3297614"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AE7A9FB1-400D-4CAA-99DF-4675C3977275}"/>
              </a:ext>
            </a:extLst>
          </p:cNvPr>
          <p:cNvSpPr>
            <a:spLocks noGrp="1"/>
          </p:cNvSpPr>
          <p:nvPr>
            <p:ph type="pic" sz="quarter" idx="17"/>
          </p:nvPr>
        </p:nvSpPr>
        <p:spPr>
          <a:xfrm>
            <a:off x="6296915"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0" name="Picture Placeholder 6">
            <a:extLst>
              <a:ext uri="{FF2B5EF4-FFF2-40B4-BE49-F238E27FC236}">
                <a16:creationId xmlns:a16="http://schemas.microsoft.com/office/drawing/2014/main" id="{EC9A474B-0150-45E2-BAAE-F9C6BF0B608E}"/>
              </a:ext>
            </a:extLst>
          </p:cNvPr>
          <p:cNvSpPr>
            <a:spLocks noGrp="1"/>
          </p:cNvSpPr>
          <p:nvPr>
            <p:ph type="pic" sz="quarter" idx="18"/>
          </p:nvPr>
        </p:nvSpPr>
        <p:spPr>
          <a:xfrm>
            <a:off x="9296216"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51564472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and Subtitle - Table Char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1" name="Picture Placeholder 6">
            <a:extLst>
              <a:ext uri="{FF2B5EF4-FFF2-40B4-BE49-F238E27FC236}">
                <a16:creationId xmlns:a16="http://schemas.microsoft.com/office/drawing/2014/main" id="{6C82EEC8-190C-4B35-AAD0-CBAF1C0ACFAF}"/>
              </a:ext>
            </a:extLst>
          </p:cNvPr>
          <p:cNvSpPr>
            <a:spLocks noGrp="1"/>
          </p:cNvSpPr>
          <p:nvPr>
            <p:ph type="pic" sz="quarter" idx="15" hasCustomPrompt="1"/>
          </p:nvPr>
        </p:nvSpPr>
        <p:spPr>
          <a:xfrm>
            <a:off x="8132490" y="2057399"/>
            <a:ext cx="3754711" cy="171001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a:t>Picture</a:t>
            </a:r>
          </a:p>
        </p:txBody>
      </p:sp>
    </p:spTree>
    <p:extLst>
      <p:ext uri="{BB962C8B-B14F-4D97-AF65-F5344CB8AC3E}">
        <p14:creationId xmlns:p14="http://schemas.microsoft.com/office/powerpoint/2010/main" val="223892252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and Sub-til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3BEAE8-F93C-4D0C-B8D8-2472AE46BB29}"/>
              </a:ext>
            </a:extLst>
          </p:cNvPr>
          <p:cNvSpPr/>
          <p:nvPr userDrawn="1"/>
        </p:nvSpPr>
        <p:spPr>
          <a:xfrm>
            <a:off x="304800" y="0"/>
            <a:ext cx="5788152" cy="58267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39192" y="172857"/>
            <a:ext cx="5122416" cy="701731"/>
          </a:xfrm>
        </p:spPr>
        <p:txBody>
          <a:bodyPr/>
          <a:lstStyle>
            <a:lvl1pPr>
              <a:defRPr>
                <a:solidFill>
                  <a:schemeClr val="bg1"/>
                </a:solidFill>
              </a:defRPr>
            </a:lvl1p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39192" y="1031273"/>
            <a:ext cx="5122416" cy="85039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cxnSp>
        <p:nvCxnSpPr>
          <p:cNvPr id="8" name="Straight Connector 7">
            <a:extLst>
              <a:ext uri="{FF2B5EF4-FFF2-40B4-BE49-F238E27FC236}">
                <a16:creationId xmlns:a16="http://schemas.microsoft.com/office/drawing/2014/main" id="{882163AD-4A13-48AB-A487-B47BA230B483}"/>
              </a:ext>
            </a:extLst>
          </p:cNvPr>
          <p:cNvCxnSpPr/>
          <p:nvPr userDrawn="1"/>
        </p:nvCxnSpPr>
        <p:spPr>
          <a:xfrm>
            <a:off x="716287"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317317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Laptop Mockup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000A5D3-CBD7-40DA-B6C6-0106631BE69D}"/>
              </a:ext>
            </a:extLst>
          </p:cNvPr>
          <p:cNvSpPr>
            <a:spLocks noGrp="1"/>
          </p:cNvSpPr>
          <p:nvPr>
            <p:ph type="pic" sz="quarter" idx="14"/>
          </p:nvPr>
        </p:nvSpPr>
        <p:spPr>
          <a:xfrm>
            <a:off x="1034461" y="2494195"/>
            <a:ext cx="4426133" cy="2768600"/>
          </a:xfrm>
          <a:custGeom>
            <a:avLst/>
            <a:gdLst>
              <a:gd name="connsiteX0" fmla="*/ 0 w 4426133"/>
              <a:gd name="connsiteY0" fmla="*/ 0 h 2768600"/>
              <a:gd name="connsiteX1" fmla="*/ 4426133 w 4426133"/>
              <a:gd name="connsiteY1" fmla="*/ 0 h 2768600"/>
              <a:gd name="connsiteX2" fmla="*/ 4426133 w 4426133"/>
              <a:gd name="connsiteY2" fmla="*/ 2768600 h 2768600"/>
              <a:gd name="connsiteX3" fmla="*/ 0 w 4426133"/>
              <a:gd name="connsiteY3" fmla="*/ 2768600 h 2768600"/>
            </a:gdLst>
            <a:ahLst/>
            <a:cxnLst>
              <a:cxn ang="0">
                <a:pos x="connsiteX0" y="connsiteY0"/>
              </a:cxn>
              <a:cxn ang="0">
                <a:pos x="connsiteX1" y="connsiteY1"/>
              </a:cxn>
              <a:cxn ang="0">
                <a:pos x="connsiteX2" y="connsiteY2"/>
              </a:cxn>
              <a:cxn ang="0">
                <a:pos x="connsiteX3" y="connsiteY3"/>
              </a:cxn>
            </a:cxnLst>
            <a:rect l="l" t="t" r="r" b="b"/>
            <a:pathLst>
              <a:path w="4426133" h="2768600">
                <a:moveTo>
                  <a:pt x="0" y="0"/>
                </a:moveTo>
                <a:lnTo>
                  <a:pt x="4426133" y="0"/>
                </a:lnTo>
                <a:lnTo>
                  <a:pt x="4426133" y="2768600"/>
                </a:lnTo>
                <a:lnTo>
                  <a:pt x="0" y="276860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97686462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Desktop Mockup">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E73281B-957A-4450-932A-7935A2D2C5C2}"/>
              </a:ext>
            </a:extLst>
          </p:cNvPr>
          <p:cNvSpPr>
            <a:spLocks noGrp="1"/>
          </p:cNvSpPr>
          <p:nvPr>
            <p:ph type="pic" sz="quarter" idx="14"/>
          </p:nvPr>
        </p:nvSpPr>
        <p:spPr>
          <a:xfrm>
            <a:off x="3848100" y="2255520"/>
            <a:ext cx="4495800" cy="2567940"/>
          </a:xfrm>
          <a:custGeom>
            <a:avLst/>
            <a:gdLst>
              <a:gd name="connsiteX0" fmla="*/ 0 w 4495800"/>
              <a:gd name="connsiteY0" fmla="*/ 0 h 2567940"/>
              <a:gd name="connsiteX1" fmla="*/ 4495800 w 4495800"/>
              <a:gd name="connsiteY1" fmla="*/ 0 h 2567940"/>
              <a:gd name="connsiteX2" fmla="*/ 4495800 w 4495800"/>
              <a:gd name="connsiteY2" fmla="*/ 2567940 h 2567940"/>
              <a:gd name="connsiteX3" fmla="*/ 0 w 4495800"/>
              <a:gd name="connsiteY3" fmla="*/ 2567940 h 2567940"/>
            </a:gdLst>
            <a:ahLst/>
            <a:cxnLst>
              <a:cxn ang="0">
                <a:pos x="connsiteX0" y="connsiteY0"/>
              </a:cxn>
              <a:cxn ang="0">
                <a:pos x="connsiteX1" y="connsiteY1"/>
              </a:cxn>
              <a:cxn ang="0">
                <a:pos x="connsiteX2" y="connsiteY2"/>
              </a:cxn>
              <a:cxn ang="0">
                <a:pos x="connsiteX3" y="connsiteY3"/>
              </a:cxn>
            </a:cxnLst>
            <a:rect l="l" t="t" r="r" b="b"/>
            <a:pathLst>
              <a:path w="4495800" h="2567940">
                <a:moveTo>
                  <a:pt x="0" y="0"/>
                </a:moveTo>
                <a:lnTo>
                  <a:pt x="4495800" y="0"/>
                </a:lnTo>
                <a:lnTo>
                  <a:pt x="4495800" y="2567940"/>
                </a:lnTo>
                <a:lnTo>
                  <a:pt x="0" y="256794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122017803"/>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Laptop Contras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D3379F5-E8B4-4D18-AFEB-0F1C1FD066AD}"/>
              </a:ext>
            </a:extLst>
          </p:cNvPr>
          <p:cNvSpPr>
            <a:spLocks noGrp="1"/>
          </p:cNvSpPr>
          <p:nvPr>
            <p:ph type="pic" sz="quarter" idx="13"/>
          </p:nvPr>
        </p:nvSpPr>
        <p:spPr>
          <a:xfrm>
            <a:off x="585790" y="959254"/>
            <a:ext cx="6406935" cy="4007616"/>
          </a:xfrm>
          <a:custGeom>
            <a:avLst/>
            <a:gdLst>
              <a:gd name="connsiteX0" fmla="*/ 0 w 6406935"/>
              <a:gd name="connsiteY0" fmla="*/ 0 h 4007616"/>
              <a:gd name="connsiteX1" fmla="*/ 6406935 w 6406935"/>
              <a:gd name="connsiteY1" fmla="*/ 0 h 4007616"/>
              <a:gd name="connsiteX2" fmla="*/ 6406935 w 6406935"/>
              <a:gd name="connsiteY2" fmla="*/ 4007616 h 4007616"/>
              <a:gd name="connsiteX3" fmla="*/ 0 w 6406935"/>
              <a:gd name="connsiteY3" fmla="*/ 4007616 h 4007616"/>
            </a:gdLst>
            <a:ahLst/>
            <a:cxnLst>
              <a:cxn ang="0">
                <a:pos x="connsiteX0" y="connsiteY0"/>
              </a:cxn>
              <a:cxn ang="0">
                <a:pos x="connsiteX1" y="connsiteY1"/>
              </a:cxn>
              <a:cxn ang="0">
                <a:pos x="connsiteX2" y="connsiteY2"/>
              </a:cxn>
              <a:cxn ang="0">
                <a:pos x="connsiteX3" y="connsiteY3"/>
              </a:cxn>
            </a:cxnLst>
            <a:rect l="l" t="t" r="r" b="b"/>
            <a:pathLst>
              <a:path w="6406935" h="4007616">
                <a:moveTo>
                  <a:pt x="0" y="0"/>
                </a:moveTo>
                <a:lnTo>
                  <a:pt x="6406935" y="0"/>
                </a:lnTo>
                <a:lnTo>
                  <a:pt x="6406935" y="4007616"/>
                </a:lnTo>
                <a:lnTo>
                  <a:pt x="0" y="4007616"/>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3886926878"/>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Phone Contrast">
    <p:spTree>
      <p:nvGrpSpPr>
        <p:cNvPr id="1" name=""/>
        <p:cNvGrpSpPr/>
        <p:nvPr/>
      </p:nvGrpSpPr>
      <p:grpSpPr>
        <a:xfrm>
          <a:off x="0" y="0"/>
          <a:ext cx="0" cy="0"/>
          <a:chOff x="0" y="0"/>
          <a:chExt cx="0" cy="0"/>
        </a:xfrm>
      </p:grpSpPr>
      <p:sp>
        <p:nvSpPr>
          <p:cNvPr id="17" name="Picture Placeholder 16">
            <a:extLst>
              <a:ext uri="{FF2B5EF4-FFF2-40B4-BE49-F238E27FC236}">
                <a16:creationId xmlns:a16="http://schemas.microsoft.com/office/drawing/2014/main" id="{4C12B0C2-6102-4D4C-8F14-801B3A57894B}"/>
              </a:ext>
            </a:extLst>
          </p:cNvPr>
          <p:cNvSpPr>
            <a:spLocks noGrp="1"/>
          </p:cNvSpPr>
          <p:nvPr>
            <p:ph type="pic" sz="quarter" idx="14"/>
          </p:nvPr>
        </p:nvSpPr>
        <p:spPr>
          <a:xfrm>
            <a:off x="1817489" y="443883"/>
            <a:ext cx="2445150" cy="5191215"/>
          </a:xfrm>
          <a:custGeom>
            <a:avLst/>
            <a:gdLst>
              <a:gd name="connsiteX0" fmla="*/ 0 w 2445150"/>
              <a:gd name="connsiteY0" fmla="*/ 0 h 5191215"/>
              <a:gd name="connsiteX1" fmla="*/ 2445150 w 2445150"/>
              <a:gd name="connsiteY1" fmla="*/ 0 h 5191215"/>
              <a:gd name="connsiteX2" fmla="*/ 2445150 w 2445150"/>
              <a:gd name="connsiteY2" fmla="*/ 5191215 h 5191215"/>
              <a:gd name="connsiteX3" fmla="*/ 0 w 2445150"/>
              <a:gd name="connsiteY3" fmla="*/ 5191215 h 5191215"/>
            </a:gdLst>
            <a:ahLst/>
            <a:cxnLst>
              <a:cxn ang="0">
                <a:pos x="connsiteX0" y="connsiteY0"/>
              </a:cxn>
              <a:cxn ang="0">
                <a:pos x="connsiteX1" y="connsiteY1"/>
              </a:cxn>
              <a:cxn ang="0">
                <a:pos x="connsiteX2" y="connsiteY2"/>
              </a:cxn>
              <a:cxn ang="0">
                <a:pos x="connsiteX3" y="connsiteY3"/>
              </a:cxn>
            </a:cxnLst>
            <a:rect l="l" t="t" r="r" b="b"/>
            <a:pathLst>
              <a:path w="2445150" h="5191215">
                <a:moveTo>
                  <a:pt x="0" y="0"/>
                </a:moveTo>
                <a:lnTo>
                  <a:pt x="2445150" y="0"/>
                </a:lnTo>
                <a:lnTo>
                  <a:pt x="2445150" y="5191215"/>
                </a:lnTo>
                <a:lnTo>
                  <a:pt x="0" y="5191215"/>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cxnSp>
        <p:nvCxnSpPr>
          <p:cNvPr id="8" name="Straight Connector 7">
            <a:extLst>
              <a:ext uri="{FF2B5EF4-FFF2-40B4-BE49-F238E27FC236}">
                <a16:creationId xmlns:a16="http://schemas.microsoft.com/office/drawing/2014/main" id="{F5552D79-A0ED-46F2-B952-9312641222F3}"/>
              </a:ext>
            </a:extLst>
          </p:cNvPr>
          <p:cNvCxnSpPr/>
          <p:nvPr userDrawn="1"/>
        </p:nvCxnSpPr>
        <p:spPr>
          <a:xfrm>
            <a:off x="6096000"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A724727F-8E60-4DE9-9156-70DF0E1249E7}"/>
              </a:ext>
            </a:extLst>
          </p:cNvPr>
          <p:cNvGrpSpPr/>
          <p:nvPr userDrawn="1"/>
        </p:nvGrpSpPr>
        <p:grpSpPr>
          <a:xfrm>
            <a:off x="304801" y="6126480"/>
            <a:ext cx="11582400" cy="426715"/>
            <a:chOff x="304801" y="6126480"/>
            <a:chExt cx="11582400" cy="426715"/>
          </a:xfrm>
        </p:grpSpPr>
        <p:sp>
          <p:nvSpPr>
            <p:cNvPr id="11" name="Rectangle 10">
              <a:extLst>
                <a:ext uri="{FF2B5EF4-FFF2-40B4-BE49-F238E27FC236}">
                  <a16:creationId xmlns:a16="http://schemas.microsoft.com/office/drawing/2014/main" id="{11AFCAE8-E49C-46FA-9098-87740AA47818}"/>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2" name="Graphic 11">
              <a:extLst>
                <a:ext uri="{FF2B5EF4-FFF2-40B4-BE49-F238E27FC236}">
                  <a16:creationId xmlns:a16="http://schemas.microsoft.com/office/drawing/2014/main" id="{937E0768-65F7-4B01-804B-BCAE95941F6C}"/>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3" name="Straight Connector 12">
              <a:extLst>
                <a:ext uri="{FF2B5EF4-FFF2-40B4-BE49-F238E27FC236}">
                  <a16:creationId xmlns:a16="http://schemas.microsoft.com/office/drawing/2014/main" id="{24C72F61-0E5D-4E32-B81A-FC77893649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55B68235-C101-4417-947B-BE53725C557F}"/>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5909552" y="172857"/>
            <a:ext cx="5977647" cy="701731"/>
          </a:xfrm>
        </p:spPr>
        <p:txBody>
          <a:bodyPr/>
          <a:lstStyle>
            <a:lvl1pPr>
              <a:defRPr/>
            </a:lvl1pPr>
          </a:lstStyle>
          <a:p>
            <a:r>
              <a:rPr lang="en-US"/>
              <a:t>SLIDE’S HEADER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5909552" y="1031273"/>
            <a:ext cx="5977647"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Tree>
    <p:extLst>
      <p:ext uri="{BB962C8B-B14F-4D97-AF65-F5344CB8AC3E}">
        <p14:creationId xmlns:p14="http://schemas.microsoft.com/office/powerpoint/2010/main" val="15335354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3">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rgbClr val="FFC707"/>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351EAE2C-00FD-4ECA-B759-9E1521EBD5D8}"/>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5" name="Freeform: Shape 14">
            <a:extLst>
              <a:ext uri="{FF2B5EF4-FFF2-40B4-BE49-F238E27FC236}">
                <a16:creationId xmlns:a16="http://schemas.microsoft.com/office/drawing/2014/main" id="{B66B2957-0EBB-4DDE-BE9C-E4A4317CC92A}"/>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363783273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Phone Mockup">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5BB31B51-AFCD-49A3-8B3E-0CA88E8A75A1}"/>
              </a:ext>
            </a:extLst>
          </p:cNvPr>
          <p:cNvSpPr>
            <a:spLocks noGrp="1"/>
          </p:cNvSpPr>
          <p:nvPr>
            <p:ph type="pic" sz="quarter" idx="14"/>
          </p:nvPr>
        </p:nvSpPr>
        <p:spPr>
          <a:xfrm>
            <a:off x="4959658" y="2175029"/>
            <a:ext cx="2272684" cy="3947467"/>
          </a:xfrm>
          <a:custGeom>
            <a:avLst/>
            <a:gdLst>
              <a:gd name="connsiteX0" fmla="*/ 0 w 2272684"/>
              <a:gd name="connsiteY0" fmla="*/ 0 h 3947467"/>
              <a:gd name="connsiteX1" fmla="*/ 2272684 w 2272684"/>
              <a:gd name="connsiteY1" fmla="*/ 0 h 3947467"/>
              <a:gd name="connsiteX2" fmla="*/ 2272684 w 2272684"/>
              <a:gd name="connsiteY2" fmla="*/ 3947467 h 3947467"/>
              <a:gd name="connsiteX3" fmla="*/ 0 w 2272684"/>
              <a:gd name="connsiteY3" fmla="*/ 3947467 h 3947467"/>
            </a:gdLst>
            <a:ahLst/>
            <a:cxnLst>
              <a:cxn ang="0">
                <a:pos x="connsiteX0" y="connsiteY0"/>
              </a:cxn>
              <a:cxn ang="0">
                <a:pos x="connsiteX1" y="connsiteY1"/>
              </a:cxn>
              <a:cxn ang="0">
                <a:pos x="connsiteX2" y="connsiteY2"/>
              </a:cxn>
              <a:cxn ang="0">
                <a:pos x="connsiteX3" y="connsiteY3"/>
              </a:cxn>
            </a:cxnLst>
            <a:rect l="l" t="t" r="r" b="b"/>
            <a:pathLst>
              <a:path w="2272684" h="3947467">
                <a:moveTo>
                  <a:pt x="0" y="0"/>
                </a:moveTo>
                <a:lnTo>
                  <a:pt x="2272684" y="0"/>
                </a:lnTo>
                <a:lnTo>
                  <a:pt x="2272684" y="3947467"/>
                </a:lnTo>
                <a:lnTo>
                  <a:pt x="0" y="3947467"/>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499704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351720519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Slide 1">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304800"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9526469"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103271"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730471"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622817"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622817"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31912274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Title Slide 2">
    <p:spTree>
      <p:nvGrpSpPr>
        <p:cNvPr id="1" name=""/>
        <p:cNvGrpSpPr/>
        <p:nvPr/>
      </p:nvGrpSpPr>
      <p:grpSpPr>
        <a:xfrm>
          <a:off x="0" y="0"/>
          <a:ext cx="0" cy="0"/>
          <a:chOff x="0" y="0"/>
          <a:chExt cx="0" cy="0"/>
        </a:xfrm>
      </p:grpSpPr>
      <p:sp>
        <p:nvSpPr>
          <p:cNvPr id="21" name="Picture Placeholder 20">
            <a:extLst>
              <a:ext uri="{FF2B5EF4-FFF2-40B4-BE49-F238E27FC236}">
                <a16:creationId xmlns:a16="http://schemas.microsoft.com/office/drawing/2014/main" id="{25E961FD-291E-4942-B84C-5A716FDD4302}"/>
              </a:ext>
            </a:extLst>
          </p:cNvPr>
          <p:cNvSpPr>
            <a:spLocks noGrp="1"/>
          </p:cNvSpPr>
          <p:nvPr>
            <p:ph type="pic" sz="quarter" idx="13"/>
          </p:nvPr>
        </p:nvSpPr>
        <p:spPr>
          <a:xfrm>
            <a:off x="304800" y="304799"/>
            <a:ext cx="11572875" cy="353872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a:lstStyle>
            <a:lvl1pPr marL="0" indent="0">
              <a:buNone/>
              <a:defRPr/>
            </a:lvl1pPr>
          </a:lstStyle>
          <a:p>
            <a:endParaRPr lang="en-US"/>
          </a:p>
        </p:txBody>
      </p:sp>
      <p:sp>
        <p:nvSpPr>
          <p:cNvPr id="13" name="Прямоугольник 2">
            <a:extLst>
              <a:ext uri="{FF2B5EF4-FFF2-40B4-BE49-F238E27FC236}">
                <a16:creationId xmlns:a16="http://schemas.microsoft.com/office/drawing/2014/main" id="{B7877920-6C8D-4802-81F7-DCDE19AEA2A6}"/>
              </a:ext>
            </a:extLst>
          </p:cNvPr>
          <p:cNvSpPr/>
          <p:nvPr userDrawn="1"/>
        </p:nvSpPr>
        <p:spPr>
          <a:xfrm>
            <a:off x="2992323" y="4159116"/>
            <a:ext cx="8899100" cy="2386744"/>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4" name="Прямоугольник 11">
            <a:extLst>
              <a:ext uri="{FF2B5EF4-FFF2-40B4-BE49-F238E27FC236}">
                <a16:creationId xmlns:a16="http://schemas.microsoft.com/office/drawing/2014/main" id="{AC6E8A01-1018-4AFE-A229-B735D9B018CB}"/>
              </a:ext>
            </a:extLst>
          </p:cNvPr>
          <p:cNvSpPr/>
          <p:nvPr userDrawn="1"/>
        </p:nvSpPr>
        <p:spPr>
          <a:xfrm>
            <a:off x="304800" y="4159116"/>
            <a:ext cx="2351843" cy="2386744"/>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5" name="Graphic 14">
            <a:extLst>
              <a:ext uri="{FF2B5EF4-FFF2-40B4-BE49-F238E27FC236}">
                <a16:creationId xmlns:a16="http://schemas.microsoft.com/office/drawing/2014/main" id="{3665694F-8DF2-4937-B609-8F95E258987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81602" y="5097963"/>
            <a:ext cx="1198238" cy="509050"/>
          </a:xfrm>
          <a:prstGeom prst="rect">
            <a:avLst/>
          </a:prstGeom>
        </p:spPr>
      </p:pic>
      <p:cxnSp>
        <p:nvCxnSpPr>
          <p:cNvPr id="19" name="Straight Connector 18">
            <a:extLst>
              <a:ext uri="{FF2B5EF4-FFF2-40B4-BE49-F238E27FC236}">
                <a16:creationId xmlns:a16="http://schemas.microsoft.com/office/drawing/2014/main" id="{7C450DC8-B6F7-403F-8C0C-54545608D944}"/>
              </a:ext>
            </a:extLst>
          </p:cNvPr>
          <p:cNvCxnSpPr/>
          <p:nvPr userDrawn="1"/>
        </p:nvCxnSpPr>
        <p:spPr>
          <a:xfrm>
            <a:off x="3417994" y="5249772"/>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65534C59-34ED-4253-B5D0-0B6A3FABBF6D}"/>
              </a:ext>
            </a:extLst>
          </p:cNvPr>
          <p:cNvSpPr>
            <a:spLocks noGrp="1"/>
          </p:cNvSpPr>
          <p:nvPr>
            <p:ph type="ctrTitle" hasCustomPrompt="1"/>
          </p:nvPr>
        </p:nvSpPr>
        <p:spPr>
          <a:xfrm>
            <a:off x="3310340" y="4399360"/>
            <a:ext cx="8266176" cy="701731"/>
          </a:xfrm>
        </p:spPr>
        <p:txBody>
          <a:bodyPr anchor="t"/>
          <a:lstStyle>
            <a:lvl1pPr algn="l">
              <a:defRPr sz="4400">
                <a:solidFill>
                  <a:schemeClr val="bg1"/>
                </a:solidFill>
              </a:defRPr>
            </a:lvl1pPr>
          </a:lstStyle>
          <a:p>
            <a:r>
              <a:rPr lang="en-US"/>
              <a:t>YOUR DECK’S TITLE GOES HERE</a:t>
            </a:r>
          </a:p>
        </p:txBody>
      </p:sp>
      <p:sp>
        <p:nvSpPr>
          <p:cNvPr id="3" name="Subtitle 2">
            <a:extLst>
              <a:ext uri="{FF2B5EF4-FFF2-40B4-BE49-F238E27FC236}">
                <a16:creationId xmlns:a16="http://schemas.microsoft.com/office/drawing/2014/main" id="{1455C329-DC2F-488E-861C-64EAB89C8320}"/>
              </a:ext>
            </a:extLst>
          </p:cNvPr>
          <p:cNvSpPr>
            <a:spLocks noGrp="1"/>
          </p:cNvSpPr>
          <p:nvPr>
            <p:ph type="subTitle" idx="1" hasCustomPrompt="1"/>
          </p:nvPr>
        </p:nvSpPr>
        <p:spPr>
          <a:xfrm>
            <a:off x="3310340" y="5332289"/>
            <a:ext cx="8266176" cy="1069848"/>
          </a:xfrm>
        </p:spPr>
        <p:txBody>
          <a:bodyPr>
            <a:noAutofit/>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Deck’s sub-title goes here. Just make sure it doesn’t exceed two lines!</a:t>
            </a:r>
          </a:p>
        </p:txBody>
      </p:sp>
    </p:spTree>
    <p:extLst>
      <p:ext uri="{BB962C8B-B14F-4D97-AF65-F5344CB8AC3E}">
        <p14:creationId xmlns:p14="http://schemas.microsoft.com/office/powerpoint/2010/main" val="269776188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secHead" preserve="1">
  <p:cSld name="Transition 1">
    <p:spTree>
      <p:nvGrpSpPr>
        <p:cNvPr id="1" name=""/>
        <p:cNvGrpSpPr/>
        <p:nvPr/>
      </p:nvGrpSpPr>
      <p:grpSpPr>
        <a:xfrm>
          <a:off x="0" y="0"/>
          <a:ext cx="0" cy="0"/>
          <a:chOff x="0" y="0"/>
          <a:chExt cx="0" cy="0"/>
        </a:xfrm>
      </p:grpSpPr>
      <p:sp>
        <p:nvSpPr>
          <p:cNvPr id="8" name="Прямоугольник 28">
            <a:extLst>
              <a:ext uri="{FF2B5EF4-FFF2-40B4-BE49-F238E27FC236}">
                <a16:creationId xmlns:a16="http://schemas.microsoft.com/office/drawing/2014/main" id="{00F98947-48BE-4678-805E-54C7D3A5418A}"/>
              </a:ext>
            </a:extLst>
          </p:cNvPr>
          <p:cNvSpPr/>
          <p:nvPr/>
        </p:nvSpPr>
        <p:spPr>
          <a:xfrm>
            <a:off x="304800" y="304800"/>
            <a:ext cx="11582400" cy="6248400"/>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9" name="Straight Connector 8">
            <a:extLst>
              <a:ext uri="{FF2B5EF4-FFF2-40B4-BE49-F238E27FC236}">
                <a16:creationId xmlns:a16="http://schemas.microsoft.com/office/drawing/2014/main" id="{1A7458D1-E74D-4D21-9BE4-97F658C9ED21}"/>
              </a:ext>
            </a:extLst>
          </p:cNvPr>
          <p:cNvCxnSpPr/>
          <p:nvPr/>
        </p:nvCxnSpPr>
        <p:spPr>
          <a:xfrm>
            <a:off x="5797019" y="3429000"/>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2" name="Прямоугольник 11">
            <a:extLst>
              <a:ext uri="{FF2B5EF4-FFF2-40B4-BE49-F238E27FC236}">
                <a16:creationId xmlns:a16="http://schemas.microsoft.com/office/drawing/2014/main" id="{B37699F4-DD53-46D4-8DD3-A8170FF960AE}"/>
              </a:ext>
            </a:extLst>
          </p:cNvPr>
          <p:cNvSpPr/>
          <p:nvPr/>
        </p:nvSpPr>
        <p:spPr>
          <a:xfrm>
            <a:off x="5639445" y="5895975"/>
            <a:ext cx="913111" cy="413727"/>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71123FAC-05A1-4CB3-B8EA-CF7C5BFA7DD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502E6161-959F-4D97-A425-DEBED66A1D2A}"/>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5" name="Freeform: Shape 14">
            <a:extLst>
              <a:ext uri="{FF2B5EF4-FFF2-40B4-BE49-F238E27FC236}">
                <a16:creationId xmlns:a16="http://schemas.microsoft.com/office/drawing/2014/main" id="{D510F7FB-D9D5-4C19-B7C0-F200AACFA448}"/>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75696786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type="secHead" preserve="1">
  <p:cSld name="Transition 2">
    <p:spTree>
      <p:nvGrpSpPr>
        <p:cNvPr id="1" name=""/>
        <p:cNvGrpSpPr/>
        <p:nvPr/>
      </p:nvGrpSpPr>
      <p:grpSpPr>
        <a:xfrm>
          <a:off x="0" y="0"/>
          <a:ext cx="0" cy="0"/>
          <a:chOff x="0" y="0"/>
          <a:chExt cx="0" cy="0"/>
        </a:xfrm>
      </p:grpSpPr>
      <p:sp>
        <p:nvSpPr>
          <p:cNvPr id="15" name="Прямоугольник 28">
            <a:extLst>
              <a:ext uri="{FF2B5EF4-FFF2-40B4-BE49-F238E27FC236}">
                <a16:creationId xmlns:a16="http://schemas.microsoft.com/office/drawing/2014/main" id="{E5A4F19E-E151-4030-A849-5944CAF89A02}"/>
              </a:ext>
            </a:extLst>
          </p:cNvPr>
          <p:cNvSpPr/>
          <p:nvPr/>
        </p:nvSpPr>
        <p:spPr>
          <a:xfrm>
            <a:off x="304800" y="304800"/>
            <a:ext cx="11582400" cy="6248400"/>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6" name="Straight Connector 15">
            <a:extLst>
              <a:ext uri="{FF2B5EF4-FFF2-40B4-BE49-F238E27FC236}">
                <a16:creationId xmlns:a16="http://schemas.microsoft.com/office/drawing/2014/main" id="{F5EBB13D-1295-4E24-9EA8-1CE2580F40E4}"/>
              </a:ext>
            </a:extLst>
          </p:cNvPr>
          <p:cNvCxnSpPr/>
          <p:nvPr/>
        </p:nvCxnSpPr>
        <p:spPr>
          <a:xfrm>
            <a:off x="5797019" y="3429000"/>
            <a:ext cx="597962" cy="0"/>
          </a:xfrm>
          <a:prstGeom prst="line">
            <a:avLst/>
          </a:prstGeom>
          <a:ln w="76200">
            <a:solidFill>
              <a:srgbClr val="1A497F"/>
            </a:solidFill>
          </a:ln>
        </p:spPr>
        <p:style>
          <a:lnRef idx="1">
            <a:schemeClr val="accent1"/>
          </a:lnRef>
          <a:fillRef idx="0">
            <a:schemeClr val="accent1"/>
          </a:fillRef>
          <a:effectRef idx="0">
            <a:schemeClr val="accent1"/>
          </a:effectRef>
          <a:fontRef idx="minor">
            <a:schemeClr val="tx1"/>
          </a:fontRef>
        </p:style>
      </p:cxnSp>
      <p:sp>
        <p:nvSpPr>
          <p:cNvPr id="19" name="Прямоугольник 11">
            <a:extLst>
              <a:ext uri="{FF2B5EF4-FFF2-40B4-BE49-F238E27FC236}">
                <a16:creationId xmlns:a16="http://schemas.microsoft.com/office/drawing/2014/main" id="{F3E0247C-306E-4AA7-B1F0-E4264EA5E67A}"/>
              </a:ext>
            </a:extLst>
          </p:cNvPr>
          <p:cNvSpPr/>
          <p:nvPr/>
        </p:nvSpPr>
        <p:spPr>
          <a:xfrm>
            <a:off x="5639445" y="5895975"/>
            <a:ext cx="913111" cy="413727"/>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0" name="Graphic 19">
            <a:extLst>
              <a:ext uri="{FF2B5EF4-FFF2-40B4-BE49-F238E27FC236}">
                <a16:creationId xmlns:a16="http://schemas.microsoft.com/office/drawing/2014/main" id="{A50CEBB8-8A56-4B9E-839E-93E88D4B6926}"/>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1" name="Freeform: Shape 10">
            <a:extLst>
              <a:ext uri="{FF2B5EF4-FFF2-40B4-BE49-F238E27FC236}">
                <a16:creationId xmlns:a16="http://schemas.microsoft.com/office/drawing/2014/main" id="{786A1E2A-4231-4590-B611-2A005950C627}"/>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2" name="Freeform: Shape 11">
            <a:extLst>
              <a:ext uri="{FF2B5EF4-FFF2-40B4-BE49-F238E27FC236}">
                <a16:creationId xmlns:a16="http://schemas.microsoft.com/office/drawing/2014/main" id="{36468555-7C91-4DC4-852B-128263D97165}"/>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410976099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secHead" preserve="1">
  <p:cSld name="Transition 3">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rgbClr val="FFC707"/>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14" name="Freeform: Shape 13">
            <a:extLst>
              <a:ext uri="{FF2B5EF4-FFF2-40B4-BE49-F238E27FC236}">
                <a16:creationId xmlns:a16="http://schemas.microsoft.com/office/drawing/2014/main" id="{351EAE2C-00FD-4ECA-B759-9E1521EBD5D8}"/>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15" name="Freeform: Shape 14">
            <a:extLst>
              <a:ext uri="{FF2B5EF4-FFF2-40B4-BE49-F238E27FC236}">
                <a16:creationId xmlns:a16="http://schemas.microsoft.com/office/drawing/2014/main" id="{B66B2957-0EBB-4DDE-BE9C-E4A4317CC92A}"/>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11706093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type="secHead" preserve="1">
  <p:cSld name="Transition 4">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36" name="Freeform: Shape 35">
            <a:extLst>
              <a:ext uri="{FF2B5EF4-FFF2-40B4-BE49-F238E27FC236}">
                <a16:creationId xmlns:a16="http://schemas.microsoft.com/office/drawing/2014/main" id="{1B00F4F4-2DC0-444B-A711-A5D176996831}"/>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30" name="Freeform: Shape 29">
            <a:extLst>
              <a:ext uri="{FF2B5EF4-FFF2-40B4-BE49-F238E27FC236}">
                <a16:creationId xmlns:a16="http://schemas.microsoft.com/office/drawing/2014/main" id="{51921B63-C24B-40ED-85BE-26D49B86E047}"/>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2052740923"/>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lvl1pPr>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17174189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56848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secHead" preserve="1">
  <p:cSld name="Transition 4">
    <p:spTree>
      <p:nvGrpSpPr>
        <p:cNvPr id="1" name=""/>
        <p:cNvGrpSpPr/>
        <p:nvPr/>
      </p:nvGrpSpPr>
      <p:grpSpPr>
        <a:xfrm>
          <a:off x="0" y="0"/>
          <a:ext cx="0" cy="0"/>
          <a:chOff x="0" y="0"/>
          <a:chExt cx="0" cy="0"/>
        </a:xfrm>
      </p:grpSpPr>
      <p:sp>
        <p:nvSpPr>
          <p:cNvPr id="12" name="Прямоугольник 28">
            <a:extLst>
              <a:ext uri="{FF2B5EF4-FFF2-40B4-BE49-F238E27FC236}">
                <a16:creationId xmlns:a16="http://schemas.microsoft.com/office/drawing/2014/main" id="{88B42F85-A718-4224-9501-A2799D699649}"/>
              </a:ext>
            </a:extLst>
          </p:cNvPr>
          <p:cNvSpPr/>
          <p:nvPr/>
        </p:nvSpPr>
        <p:spPr>
          <a:xfrm>
            <a:off x="304800" y="304800"/>
            <a:ext cx="11582400" cy="6248400"/>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ru-RU" sz="1800" b="0" i="0" u="none" strike="noStrike" kern="1200" cap="none" spc="0" normalizeH="0" baseline="0" noProof="0">
              <a:ln>
                <a:noFill/>
              </a:ln>
              <a:solidFill>
                <a:srgbClr val="3737DD"/>
              </a:solidFill>
              <a:effectLst/>
              <a:uLnTx/>
              <a:uFillTx/>
              <a:latin typeface="Calibri" panose="020F0502020204030204"/>
              <a:ea typeface="+mn-ea"/>
              <a:cs typeface="+mn-cs"/>
            </a:endParaRPr>
          </a:p>
        </p:txBody>
      </p:sp>
      <p:cxnSp>
        <p:nvCxnSpPr>
          <p:cNvPr id="13" name="Straight Connector 12">
            <a:extLst>
              <a:ext uri="{FF2B5EF4-FFF2-40B4-BE49-F238E27FC236}">
                <a16:creationId xmlns:a16="http://schemas.microsoft.com/office/drawing/2014/main" id="{3399050D-984C-4E19-9E1A-4CD292383A0D}"/>
              </a:ext>
            </a:extLst>
          </p:cNvPr>
          <p:cNvCxnSpPr/>
          <p:nvPr/>
        </p:nvCxnSpPr>
        <p:spPr>
          <a:xfrm>
            <a:off x="5797019" y="3429000"/>
            <a:ext cx="597962" cy="0"/>
          </a:xfrm>
          <a:prstGeom prst="line">
            <a:avLst/>
          </a:prstGeom>
          <a:ln w="76200">
            <a:solidFill>
              <a:schemeClr val="accent5"/>
            </a:solidFill>
          </a:ln>
        </p:spPr>
        <p:style>
          <a:lnRef idx="1">
            <a:schemeClr val="accent1"/>
          </a:lnRef>
          <a:fillRef idx="0">
            <a:schemeClr val="accent1"/>
          </a:fillRef>
          <a:effectRef idx="0">
            <a:schemeClr val="accent1"/>
          </a:effectRef>
          <a:fontRef idx="minor">
            <a:schemeClr val="tx1"/>
          </a:fontRef>
        </p:style>
      </p:cxnSp>
      <p:sp>
        <p:nvSpPr>
          <p:cNvPr id="23" name="Прямоугольник 11">
            <a:extLst>
              <a:ext uri="{FF2B5EF4-FFF2-40B4-BE49-F238E27FC236}">
                <a16:creationId xmlns:a16="http://schemas.microsoft.com/office/drawing/2014/main" id="{1EBAECF7-164D-4419-B7CB-E458C2AC3121}"/>
              </a:ext>
            </a:extLst>
          </p:cNvPr>
          <p:cNvSpPr/>
          <p:nvPr/>
        </p:nvSpPr>
        <p:spPr>
          <a:xfrm>
            <a:off x="5639445" y="5895975"/>
            <a:ext cx="913111" cy="413727"/>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9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4" name="Graphic 23">
            <a:extLst>
              <a:ext uri="{FF2B5EF4-FFF2-40B4-BE49-F238E27FC236}">
                <a16:creationId xmlns:a16="http://schemas.microsoft.com/office/drawing/2014/main" id="{3FED0EC0-A31A-4FFB-823C-FF0072D8F490}"/>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5723994" y="5944798"/>
            <a:ext cx="744012" cy="316080"/>
          </a:xfrm>
          <a:prstGeom prst="rect">
            <a:avLst/>
          </a:prstGeom>
        </p:spPr>
      </p:pic>
      <p:sp>
        <p:nvSpPr>
          <p:cNvPr id="2" name="Title 1">
            <a:extLst>
              <a:ext uri="{FF2B5EF4-FFF2-40B4-BE49-F238E27FC236}">
                <a16:creationId xmlns:a16="http://schemas.microsoft.com/office/drawing/2014/main" id="{9D8BD7FE-5910-4840-9838-A66DCA5ABA9A}"/>
              </a:ext>
            </a:extLst>
          </p:cNvPr>
          <p:cNvSpPr>
            <a:spLocks noGrp="1"/>
          </p:cNvSpPr>
          <p:nvPr userDrawn="1">
            <p:ph type="title" hasCustomPrompt="1"/>
          </p:nvPr>
        </p:nvSpPr>
        <p:spPr>
          <a:xfrm>
            <a:off x="3561397" y="1822430"/>
            <a:ext cx="5074920" cy="1311128"/>
          </a:xfrm>
        </p:spPr>
        <p:txBody>
          <a:bodyPr anchor="t"/>
          <a:lstStyle>
            <a:lvl1pPr algn="ctr">
              <a:defRPr sz="4400">
                <a:solidFill>
                  <a:schemeClr val="bg1"/>
                </a:solidFill>
              </a:defRPr>
            </a:lvl1pPr>
          </a:lstStyle>
          <a:p>
            <a:r>
              <a:rPr lang="en-US"/>
              <a:t>YOUR TRANSITION’S TITLE GOES HERE</a:t>
            </a:r>
          </a:p>
        </p:txBody>
      </p:sp>
      <p:sp>
        <p:nvSpPr>
          <p:cNvPr id="3" name="Text Placeholder 2">
            <a:extLst>
              <a:ext uri="{FF2B5EF4-FFF2-40B4-BE49-F238E27FC236}">
                <a16:creationId xmlns:a16="http://schemas.microsoft.com/office/drawing/2014/main" id="{FB0323D5-16CF-4643-8ED4-144A2183D006}"/>
              </a:ext>
            </a:extLst>
          </p:cNvPr>
          <p:cNvSpPr>
            <a:spLocks noGrp="1"/>
          </p:cNvSpPr>
          <p:nvPr userDrawn="1">
            <p:ph type="body" idx="1" hasCustomPrompt="1"/>
          </p:nvPr>
        </p:nvSpPr>
        <p:spPr>
          <a:xfrm>
            <a:off x="3556635" y="3589021"/>
            <a:ext cx="5074920" cy="1581912"/>
          </a:xfrm>
        </p:spPr>
        <p:txBody>
          <a:bodyPr>
            <a:noAutofit/>
          </a:bodyPr>
          <a:lstStyle>
            <a:lvl1pPr marL="0" indent="0" algn="ctr">
              <a:buNone/>
              <a:defRPr sz="27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And your transition’s sub-title can go here. This one can go up to three lines!</a:t>
            </a:r>
          </a:p>
        </p:txBody>
      </p:sp>
      <p:sp>
        <p:nvSpPr>
          <p:cNvPr id="36" name="Freeform: Shape 35">
            <a:extLst>
              <a:ext uri="{FF2B5EF4-FFF2-40B4-BE49-F238E27FC236}">
                <a16:creationId xmlns:a16="http://schemas.microsoft.com/office/drawing/2014/main" id="{1B00F4F4-2DC0-444B-A711-A5D176996831}"/>
              </a:ext>
            </a:extLst>
          </p:cNvPr>
          <p:cNvSpPr/>
          <p:nvPr userDrawn="1"/>
        </p:nvSpPr>
        <p:spPr>
          <a:xfrm>
            <a:off x="9851151" y="773578"/>
            <a:ext cx="2036049" cy="5310352"/>
          </a:xfrm>
          <a:custGeom>
            <a:avLst/>
            <a:gdLst>
              <a:gd name="connsiteX0" fmla="*/ 2032192 w 2036049"/>
              <a:gd name="connsiteY0" fmla="*/ 0 h 5310352"/>
              <a:gd name="connsiteX1" fmla="*/ 2036049 w 2036049"/>
              <a:gd name="connsiteY1" fmla="*/ 329 h 5310352"/>
              <a:gd name="connsiteX2" fmla="*/ 2036049 w 2036049"/>
              <a:gd name="connsiteY2" fmla="*/ 292973 h 5310352"/>
              <a:gd name="connsiteX3" fmla="*/ 2032192 w 2036049"/>
              <a:gd name="connsiteY3" fmla="*/ 292584 h 5310352"/>
              <a:gd name="connsiteX4" fmla="*/ 1821826 w 2036049"/>
              <a:gd name="connsiteY4" fmla="*/ 502948 h 5310352"/>
              <a:gd name="connsiteX5" fmla="*/ 2032192 w 2036049"/>
              <a:gd name="connsiteY5" fmla="*/ 713313 h 5310352"/>
              <a:gd name="connsiteX6" fmla="*/ 2036049 w 2036049"/>
              <a:gd name="connsiteY6" fmla="*/ 712924 h 5310352"/>
              <a:gd name="connsiteX7" fmla="*/ 2036049 w 2036049"/>
              <a:gd name="connsiteY7" fmla="*/ 5301227 h 5310352"/>
              <a:gd name="connsiteX8" fmla="*/ 2030823 w 2036049"/>
              <a:gd name="connsiteY8" fmla="*/ 5310352 h 5310352"/>
              <a:gd name="connsiteX9" fmla="*/ 373375 w 2036049"/>
              <a:gd name="connsiteY9" fmla="*/ 3909180 h 5310352"/>
              <a:gd name="connsiteX10" fmla="*/ 223441 w 2036049"/>
              <a:gd name="connsiteY10" fmla="*/ 4056375 h 5310352"/>
              <a:gd name="connsiteX11" fmla="*/ 40774 w 2036049"/>
              <a:gd name="connsiteY11" fmla="*/ 2889626 h 5310352"/>
              <a:gd name="connsiteX12" fmla="*/ 1019445 w 2036049"/>
              <a:gd name="connsiteY12" fmla="*/ 3606579 h 5310352"/>
              <a:gd name="connsiteX13" fmla="*/ 675157 w 2036049"/>
              <a:gd name="connsiteY13" fmla="*/ 3666546 h 5310352"/>
              <a:gd name="connsiteX14" fmla="*/ 1071257 w 2036049"/>
              <a:gd name="connsiteY14" fmla="*/ 4048191 h 5310352"/>
              <a:gd name="connsiteX15" fmla="*/ 1669566 w 2036049"/>
              <a:gd name="connsiteY15" fmla="*/ 3523594 h 5310352"/>
              <a:gd name="connsiteX16" fmla="*/ 1721159 w 2036049"/>
              <a:gd name="connsiteY16" fmla="*/ 2294770 h 5310352"/>
              <a:gd name="connsiteX17" fmla="*/ 1730492 w 2036049"/>
              <a:gd name="connsiteY17" fmla="*/ 1758294 h 5310352"/>
              <a:gd name="connsiteX18" fmla="*/ 506968 w 2036049"/>
              <a:gd name="connsiteY18" fmla="*/ 1758294 h 5310352"/>
              <a:gd name="connsiteX19" fmla="*/ 506968 w 2036049"/>
              <a:gd name="connsiteY19" fmla="*/ 1292158 h 5310352"/>
              <a:gd name="connsiteX20" fmla="*/ 1738347 w 2036049"/>
              <a:gd name="connsiteY20" fmla="*/ 1292158 h 5310352"/>
              <a:gd name="connsiteX21" fmla="*/ 1744204 w 2036049"/>
              <a:gd name="connsiteY21" fmla="*/ 915330 h 5310352"/>
              <a:gd name="connsiteX22" fmla="*/ 1744724 w 2036049"/>
              <a:gd name="connsiteY22" fmla="*/ 915330 h 5310352"/>
              <a:gd name="connsiteX23" fmla="*/ 1529212 w 2036049"/>
              <a:gd name="connsiteY23" fmla="*/ 502948 h 5310352"/>
              <a:gd name="connsiteX24" fmla="*/ 2032192 w 2036049"/>
              <a:gd name="connsiteY24" fmla="*/ 0 h 5310352"/>
              <a:gd name="connsiteX25" fmla="*/ 1714727 w 2036049"/>
              <a:gd name="connsiteY25" fmla="*/ 2652767 h 5310352"/>
              <a:gd name="connsiteX26" fmla="*/ 1706406 w 2036049"/>
              <a:gd name="connsiteY26" fmla="*/ 3086224 h 5310352"/>
              <a:gd name="connsiteX27" fmla="*/ 1714727 w 2036049"/>
              <a:gd name="connsiteY27" fmla="*/ 2652767 h 53103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2036049" h="5310352">
                <a:moveTo>
                  <a:pt x="2032192" y="0"/>
                </a:moveTo>
                <a:lnTo>
                  <a:pt x="2036049" y="329"/>
                </a:lnTo>
                <a:lnTo>
                  <a:pt x="2036049" y="292973"/>
                </a:lnTo>
                <a:lnTo>
                  <a:pt x="2032192" y="292584"/>
                </a:lnTo>
                <a:cubicBezTo>
                  <a:pt x="1916006" y="292584"/>
                  <a:pt x="1821826" y="386791"/>
                  <a:pt x="1821826" y="502948"/>
                </a:cubicBezTo>
                <a:cubicBezTo>
                  <a:pt x="1821826" y="619133"/>
                  <a:pt x="1916006" y="713313"/>
                  <a:pt x="2032192" y="713313"/>
                </a:cubicBezTo>
                <a:lnTo>
                  <a:pt x="2036049" y="712924"/>
                </a:lnTo>
                <a:lnTo>
                  <a:pt x="2036049" y="5301227"/>
                </a:lnTo>
                <a:lnTo>
                  <a:pt x="2030823" y="5310352"/>
                </a:lnTo>
                <a:cubicBezTo>
                  <a:pt x="1962672" y="5127713"/>
                  <a:pt x="746839" y="4726991"/>
                  <a:pt x="373375" y="3909180"/>
                </a:cubicBezTo>
                <a:cubicBezTo>
                  <a:pt x="357008" y="3928257"/>
                  <a:pt x="288856" y="3993671"/>
                  <a:pt x="223441" y="4056375"/>
                </a:cubicBezTo>
                <a:cubicBezTo>
                  <a:pt x="2620" y="3846476"/>
                  <a:pt x="-46455" y="3173123"/>
                  <a:pt x="40774" y="2889626"/>
                </a:cubicBezTo>
                <a:cubicBezTo>
                  <a:pt x="112812" y="2943517"/>
                  <a:pt x="749576" y="3383022"/>
                  <a:pt x="1019445" y="3606579"/>
                </a:cubicBezTo>
                <a:cubicBezTo>
                  <a:pt x="984001" y="3609316"/>
                  <a:pt x="738656" y="3658363"/>
                  <a:pt x="675157" y="3666546"/>
                </a:cubicBezTo>
                <a:cubicBezTo>
                  <a:pt x="698887" y="3688360"/>
                  <a:pt x="943028" y="3986773"/>
                  <a:pt x="1071257" y="4048191"/>
                </a:cubicBezTo>
                <a:cubicBezTo>
                  <a:pt x="1409058" y="4210057"/>
                  <a:pt x="1585266" y="4121105"/>
                  <a:pt x="1669566" y="3523594"/>
                </a:cubicBezTo>
                <a:cubicBezTo>
                  <a:pt x="812445" y="3324040"/>
                  <a:pt x="725709" y="2551992"/>
                  <a:pt x="1721159" y="2294770"/>
                </a:cubicBezTo>
                <a:cubicBezTo>
                  <a:pt x="1724279" y="2118015"/>
                  <a:pt x="1727481" y="1933214"/>
                  <a:pt x="1730492" y="1758294"/>
                </a:cubicBezTo>
                <a:lnTo>
                  <a:pt x="506968" y="1758294"/>
                </a:lnTo>
                <a:lnTo>
                  <a:pt x="506968" y="1292158"/>
                </a:lnTo>
                <a:lnTo>
                  <a:pt x="1738347" y="1292158"/>
                </a:lnTo>
                <a:cubicBezTo>
                  <a:pt x="1741905" y="1078919"/>
                  <a:pt x="1744204" y="931177"/>
                  <a:pt x="1744204" y="915330"/>
                </a:cubicBezTo>
                <a:lnTo>
                  <a:pt x="1744724" y="915330"/>
                </a:lnTo>
                <a:cubicBezTo>
                  <a:pt x="1614552" y="824434"/>
                  <a:pt x="1529212" y="673763"/>
                  <a:pt x="1529212" y="502948"/>
                </a:cubicBezTo>
                <a:cubicBezTo>
                  <a:pt x="1529212" y="225172"/>
                  <a:pt x="1754413" y="0"/>
                  <a:pt x="2032192" y="0"/>
                </a:cubicBezTo>
                <a:close/>
                <a:moveTo>
                  <a:pt x="1714727" y="2652767"/>
                </a:moveTo>
                <a:cubicBezTo>
                  <a:pt x="1372519" y="2767392"/>
                  <a:pt x="1373586" y="2979016"/>
                  <a:pt x="1706406" y="3086224"/>
                </a:cubicBezTo>
                <a:cubicBezTo>
                  <a:pt x="1708431" y="2990019"/>
                  <a:pt x="1711360" y="2835872"/>
                  <a:pt x="1714727" y="2652767"/>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30" name="Freeform: Shape 29">
            <a:extLst>
              <a:ext uri="{FF2B5EF4-FFF2-40B4-BE49-F238E27FC236}">
                <a16:creationId xmlns:a16="http://schemas.microsoft.com/office/drawing/2014/main" id="{51921B63-C24B-40ED-85BE-26D49B86E047}"/>
              </a:ext>
            </a:extLst>
          </p:cNvPr>
          <p:cNvSpPr/>
          <p:nvPr userDrawn="1"/>
        </p:nvSpPr>
        <p:spPr>
          <a:xfrm>
            <a:off x="304800" y="773907"/>
            <a:ext cx="2025597" cy="5300898"/>
          </a:xfrm>
          <a:custGeom>
            <a:avLst/>
            <a:gdLst>
              <a:gd name="connsiteX0" fmla="*/ 0 w 2025597"/>
              <a:gd name="connsiteY0" fmla="*/ 0 h 5300898"/>
              <a:gd name="connsiteX1" fmla="*/ 82086 w 2025597"/>
              <a:gd name="connsiteY1" fmla="*/ 6998 h 5300898"/>
              <a:gd name="connsiteX2" fmla="*/ 482728 w 2025597"/>
              <a:gd name="connsiteY2" fmla="*/ 377402 h 5300898"/>
              <a:gd name="connsiteX3" fmla="*/ 1197880 w 2025597"/>
              <a:gd name="connsiteY3" fmla="*/ 1291829 h 5300898"/>
              <a:gd name="connsiteX4" fmla="*/ 1521394 w 2025597"/>
              <a:gd name="connsiteY4" fmla="*/ 1291829 h 5300898"/>
              <a:gd name="connsiteX5" fmla="*/ 1521394 w 2025597"/>
              <a:gd name="connsiteY5" fmla="*/ 1757965 h 5300898"/>
              <a:gd name="connsiteX6" fmla="*/ 1184222 w 2025597"/>
              <a:gd name="connsiteY6" fmla="*/ 1757965 h 5300898"/>
              <a:gd name="connsiteX7" fmla="*/ 308736 w 2025597"/>
              <a:gd name="connsiteY7" fmla="*/ 2534502 h 5300898"/>
              <a:gd name="connsiteX8" fmla="*/ 321929 w 2025597"/>
              <a:gd name="connsiteY8" fmla="*/ 3191898 h 5300898"/>
              <a:gd name="connsiteX9" fmla="*/ 324502 w 2025597"/>
              <a:gd name="connsiteY9" fmla="*/ 3224687 h 5300898"/>
              <a:gd name="connsiteX10" fmla="*/ 1084212 w 2025597"/>
              <a:gd name="connsiteY10" fmla="*/ 3949687 h 5300898"/>
              <a:gd name="connsiteX11" fmla="*/ 1350441 w 2025597"/>
              <a:gd name="connsiteY11" fmla="*/ 3666217 h 5300898"/>
              <a:gd name="connsiteX12" fmla="*/ 1006180 w 2025597"/>
              <a:gd name="connsiteY12" fmla="*/ 3606250 h 5300898"/>
              <a:gd name="connsiteX13" fmla="*/ 1984824 w 2025597"/>
              <a:gd name="connsiteY13" fmla="*/ 2889297 h 5300898"/>
              <a:gd name="connsiteX14" fmla="*/ 1802184 w 2025597"/>
              <a:gd name="connsiteY14" fmla="*/ 4056046 h 5300898"/>
              <a:gd name="connsiteX15" fmla="*/ 1652223 w 2025597"/>
              <a:gd name="connsiteY15" fmla="*/ 3908851 h 5300898"/>
              <a:gd name="connsiteX16" fmla="*/ 1191831 w 2025597"/>
              <a:gd name="connsiteY16" fmla="*/ 4495223 h 5300898"/>
              <a:gd name="connsiteX17" fmla="*/ 809882 w 2025597"/>
              <a:gd name="connsiteY17" fmla="*/ 5131489 h 5300898"/>
              <a:gd name="connsiteX18" fmla="*/ 893771 w 2025597"/>
              <a:gd name="connsiteY18" fmla="*/ 4726033 h 5300898"/>
              <a:gd name="connsiteX19" fmla="*/ 6748 w 2025597"/>
              <a:gd name="connsiteY19" fmla="*/ 5289114 h 5300898"/>
              <a:gd name="connsiteX20" fmla="*/ 0 w 2025597"/>
              <a:gd name="connsiteY20" fmla="*/ 5300898 h 5300898"/>
              <a:gd name="connsiteX21" fmla="*/ 0 w 2025597"/>
              <a:gd name="connsiteY21" fmla="*/ 712595 h 5300898"/>
              <a:gd name="connsiteX22" fmla="*/ 38541 w 2025597"/>
              <a:gd name="connsiteY22" fmla="*/ 708710 h 5300898"/>
              <a:gd name="connsiteX23" fmla="*/ 206537 w 2025597"/>
              <a:gd name="connsiteY23" fmla="*/ 502619 h 5300898"/>
              <a:gd name="connsiteX24" fmla="*/ 38541 w 2025597"/>
              <a:gd name="connsiteY24" fmla="*/ 296530 h 5300898"/>
              <a:gd name="connsiteX25" fmla="*/ 0 w 2025597"/>
              <a:gd name="connsiteY25" fmla="*/ 292644 h 5300898"/>
              <a:gd name="connsiteX26" fmla="*/ 0 w 2025597"/>
              <a:gd name="connsiteY26" fmla="*/ 0 h 5300898"/>
              <a:gd name="connsiteX27" fmla="*/ 419394 w 2025597"/>
              <a:gd name="connsiteY27" fmla="*/ 773635 h 5300898"/>
              <a:gd name="connsiteX28" fmla="*/ 281421 w 2025597"/>
              <a:gd name="connsiteY28" fmla="*/ 916643 h 5300898"/>
              <a:gd name="connsiteX29" fmla="*/ 287251 w 2025597"/>
              <a:gd name="connsiteY29" fmla="*/ 1291829 h 5300898"/>
              <a:gd name="connsiteX30" fmla="*/ 809554 w 2025597"/>
              <a:gd name="connsiteY30" fmla="*/ 1291829 h 5300898"/>
              <a:gd name="connsiteX31" fmla="*/ 419394 w 2025597"/>
              <a:gd name="connsiteY31" fmla="*/ 773635 h 5300898"/>
              <a:gd name="connsiteX32" fmla="*/ 295106 w 2025597"/>
              <a:gd name="connsiteY32" fmla="*/ 1757965 h 5300898"/>
              <a:gd name="connsiteX33" fmla="*/ 302250 w 2025597"/>
              <a:gd name="connsiteY33" fmla="*/ 2169060 h 5300898"/>
              <a:gd name="connsiteX34" fmla="*/ 777120 w 2025597"/>
              <a:gd name="connsiteY34" fmla="*/ 1757965 h 5300898"/>
              <a:gd name="connsiteX35" fmla="*/ 295106 w 2025597"/>
              <a:gd name="connsiteY35" fmla="*/ 1757965 h 5300898"/>
              <a:gd name="connsiteX36" fmla="*/ 384086 w 2025597"/>
              <a:gd name="connsiteY36" fmla="*/ 3687456 h 5300898"/>
              <a:gd name="connsiteX37" fmla="*/ 749340 w 2025597"/>
              <a:gd name="connsiteY37" fmla="*/ 4116041 h 5300898"/>
              <a:gd name="connsiteX38" fmla="*/ 384086 w 2025597"/>
              <a:gd name="connsiteY38" fmla="*/ 3687456 h 53008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025597" h="5300898">
                <a:moveTo>
                  <a:pt x="0" y="0"/>
                </a:moveTo>
                <a:lnTo>
                  <a:pt x="82086" y="6998"/>
                </a:lnTo>
                <a:cubicBezTo>
                  <a:pt x="277519" y="40718"/>
                  <a:pt x="433968" y="187466"/>
                  <a:pt x="482728" y="377402"/>
                </a:cubicBezTo>
                <a:cubicBezTo>
                  <a:pt x="724351" y="483105"/>
                  <a:pt x="1113334" y="798104"/>
                  <a:pt x="1197880" y="1291829"/>
                </a:cubicBezTo>
                <a:lnTo>
                  <a:pt x="1521394" y="1291829"/>
                </a:lnTo>
                <a:lnTo>
                  <a:pt x="1521394" y="1757965"/>
                </a:lnTo>
                <a:lnTo>
                  <a:pt x="1184222" y="1757965"/>
                </a:lnTo>
                <a:cubicBezTo>
                  <a:pt x="1097432" y="2124228"/>
                  <a:pt x="820310" y="2408847"/>
                  <a:pt x="308736" y="2534502"/>
                </a:cubicBezTo>
                <a:cubicBezTo>
                  <a:pt x="315223" y="2893567"/>
                  <a:pt x="320642" y="3174628"/>
                  <a:pt x="321929" y="3191898"/>
                </a:cubicBezTo>
                <a:cubicBezTo>
                  <a:pt x="322750" y="3203120"/>
                  <a:pt x="323653" y="3213684"/>
                  <a:pt x="324502" y="3224687"/>
                </a:cubicBezTo>
                <a:cubicBezTo>
                  <a:pt x="657787" y="3357923"/>
                  <a:pt x="937427" y="3635070"/>
                  <a:pt x="1084212" y="3949687"/>
                </a:cubicBezTo>
                <a:cubicBezTo>
                  <a:pt x="1203655" y="3839003"/>
                  <a:pt x="1333471" y="3681818"/>
                  <a:pt x="1350441" y="3666217"/>
                </a:cubicBezTo>
                <a:cubicBezTo>
                  <a:pt x="1286942" y="3658034"/>
                  <a:pt x="1041597" y="3608987"/>
                  <a:pt x="1006180" y="3606250"/>
                </a:cubicBezTo>
                <a:cubicBezTo>
                  <a:pt x="1276049" y="3382693"/>
                  <a:pt x="1912813" y="2943188"/>
                  <a:pt x="1984824" y="2889297"/>
                </a:cubicBezTo>
                <a:cubicBezTo>
                  <a:pt x="2072052" y="3172794"/>
                  <a:pt x="2022978" y="3846147"/>
                  <a:pt x="1802184" y="4056046"/>
                </a:cubicBezTo>
                <a:cubicBezTo>
                  <a:pt x="1736742" y="3993342"/>
                  <a:pt x="1668618" y="3927928"/>
                  <a:pt x="1652223" y="3908851"/>
                </a:cubicBezTo>
                <a:cubicBezTo>
                  <a:pt x="1549065" y="4134734"/>
                  <a:pt x="1381588" y="4328787"/>
                  <a:pt x="1191831" y="4495223"/>
                </a:cubicBezTo>
                <a:cubicBezTo>
                  <a:pt x="1171714" y="4733641"/>
                  <a:pt x="1055063" y="4959963"/>
                  <a:pt x="809882" y="5131489"/>
                </a:cubicBezTo>
                <a:cubicBezTo>
                  <a:pt x="867715" y="5032055"/>
                  <a:pt x="896043" y="4887542"/>
                  <a:pt x="893771" y="4726033"/>
                </a:cubicBezTo>
                <a:cubicBezTo>
                  <a:pt x="493612" y="5003306"/>
                  <a:pt x="88642" y="5180100"/>
                  <a:pt x="6748" y="5289114"/>
                </a:cubicBezTo>
                <a:lnTo>
                  <a:pt x="0" y="5300898"/>
                </a:lnTo>
                <a:lnTo>
                  <a:pt x="0" y="712595"/>
                </a:lnTo>
                <a:lnTo>
                  <a:pt x="38541" y="708710"/>
                </a:lnTo>
                <a:cubicBezTo>
                  <a:pt x="134409" y="689095"/>
                  <a:pt x="206537" y="604281"/>
                  <a:pt x="206537" y="502619"/>
                </a:cubicBezTo>
                <a:cubicBezTo>
                  <a:pt x="206537" y="400982"/>
                  <a:pt x="134409" y="316150"/>
                  <a:pt x="38541" y="296530"/>
                </a:cubicBezTo>
                <a:lnTo>
                  <a:pt x="0" y="292644"/>
                </a:lnTo>
                <a:lnTo>
                  <a:pt x="0" y="0"/>
                </a:lnTo>
                <a:close/>
                <a:moveTo>
                  <a:pt x="419394" y="773635"/>
                </a:moveTo>
                <a:cubicBezTo>
                  <a:pt x="383265" y="829963"/>
                  <a:pt x="336435" y="878681"/>
                  <a:pt x="281421" y="916643"/>
                </a:cubicBezTo>
                <a:cubicBezTo>
                  <a:pt x="281531" y="937991"/>
                  <a:pt x="283802" y="1083407"/>
                  <a:pt x="287251" y="1291829"/>
                </a:cubicBezTo>
                <a:lnTo>
                  <a:pt x="809554" y="1291829"/>
                </a:lnTo>
                <a:cubicBezTo>
                  <a:pt x="773343" y="1102648"/>
                  <a:pt x="664876" y="921542"/>
                  <a:pt x="419394" y="773635"/>
                </a:cubicBezTo>
                <a:close/>
                <a:moveTo>
                  <a:pt x="295106" y="1757965"/>
                </a:moveTo>
                <a:cubicBezTo>
                  <a:pt x="297405" y="1891885"/>
                  <a:pt x="299841" y="2031581"/>
                  <a:pt x="302250" y="2169060"/>
                </a:cubicBezTo>
                <a:cubicBezTo>
                  <a:pt x="595246" y="2071076"/>
                  <a:pt x="721586" y="1905680"/>
                  <a:pt x="777120" y="1757965"/>
                </a:cubicBezTo>
                <a:lnTo>
                  <a:pt x="295106" y="1757965"/>
                </a:lnTo>
                <a:close/>
                <a:moveTo>
                  <a:pt x="384086" y="3687456"/>
                </a:moveTo>
                <a:cubicBezTo>
                  <a:pt x="453770" y="4023449"/>
                  <a:pt x="568451" y="4139962"/>
                  <a:pt x="749340" y="4116041"/>
                </a:cubicBezTo>
                <a:cubicBezTo>
                  <a:pt x="665286" y="3942023"/>
                  <a:pt x="544037" y="3787520"/>
                  <a:pt x="384086" y="3687456"/>
                </a:cubicBezTo>
                <a:close/>
              </a:path>
            </a:pathLst>
          </a:custGeom>
          <a:solidFill>
            <a:srgbClr val="FFFFFF">
              <a:alpha val="40000"/>
            </a:srgbClr>
          </a:solidFill>
          <a:ln w="2471" cap="flat">
            <a:noFill/>
            <a:prstDash val="solid"/>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lgn="ctr">
              <a:lnSpc>
                <a:spcPct val="123000"/>
              </a:lnSpc>
              <a:spcBef>
                <a:spcPts val="600"/>
              </a:spcBef>
              <a:spcAft>
                <a:spcPts val="600"/>
              </a:spcAft>
            </a:pPr>
            <a:endParaRPr lang="en-US" sz="1600"/>
          </a:p>
        </p:txBody>
      </p:sp>
    </p:spTree>
    <p:extLst>
      <p:ext uri="{BB962C8B-B14F-4D97-AF65-F5344CB8AC3E}">
        <p14:creationId xmlns:p14="http://schemas.microsoft.com/office/powerpoint/2010/main" val="327711393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wo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2"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45838879"/>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ree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3"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6987284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1158240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5133626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wo Columns Bullet Poin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304800" y="2085975"/>
            <a:ext cx="5543550"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Text Placeholder 7">
            <a:extLst>
              <a:ext uri="{FF2B5EF4-FFF2-40B4-BE49-F238E27FC236}">
                <a16:creationId xmlns:a16="http://schemas.microsoft.com/office/drawing/2014/main" id="{94A30C68-45E3-466C-92E1-DBE369D97BB0}"/>
              </a:ext>
            </a:extLst>
          </p:cNvPr>
          <p:cNvSpPr>
            <a:spLocks noGrp="1"/>
          </p:cNvSpPr>
          <p:nvPr>
            <p:ph type="body" sz="quarter" idx="15"/>
          </p:nvPr>
        </p:nvSpPr>
        <p:spPr>
          <a:xfrm>
            <a:off x="6340602" y="2085975"/>
            <a:ext cx="5546598" cy="370522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339984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exts and Image on the Righ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60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12256296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exts and Image on the Right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33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335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5483352"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48117531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exts and Image on the Right 3">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C609909C-F8EB-4588-A2C4-BCA7B7D97A6C}"/>
              </a:ext>
            </a:extLst>
          </p:cNvPr>
          <p:cNvSpPr/>
          <p:nvPr userDrawn="1"/>
        </p:nvSpPr>
        <p:spPr>
          <a:xfrm>
            <a:off x="304800" y="304800"/>
            <a:ext cx="5791200" cy="548639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782574" y="724109"/>
            <a:ext cx="4736236" cy="123395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three lines or less.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0"/>
            <a:ext cx="5788152" cy="54863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91201568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Texts and Image on the Left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2085974"/>
            <a:ext cx="5791200" cy="370331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75757990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2">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400800" y="2087878"/>
            <a:ext cx="5486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03823063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exts and Image on the Left 3">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648316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400798"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400798"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678948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lvl1pPr>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58492127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Image on the Right">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FD344127-2D10-462E-BD53-FC4DACEC688C}"/>
              </a:ext>
            </a:extLst>
          </p:cNvPr>
          <p:cNvCxnSpPr/>
          <p:nvPr userDrawn="1"/>
        </p:nvCxnSpPr>
        <p:spPr>
          <a:xfrm>
            <a:off x="387168"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610A1710-2726-42C6-9D81-4D6BCAD745D9}"/>
              </a:ext>
            </a:extLst>
          </p:cNvPr>
          <p:cNvGrpSpPr/>
          <p:nvPr userDrawn="1"/>
        </p:nvGrpSpPr>
        <p:grpSpPr>
          <a:xfrm>
            <a:off x="304801" y="6126480"/>
            <a:ext cx="11582400" cy="426715"/>
            <a:chOff x="304801" y="6126480"/>
            <a:chExt cx="11582400" cy="426715"/>
          </a:xfrm>
        </p:grpSpPr>
        <p:sp>
          <p:nvSpPr>
            <p:cNvPr id="12" name="Rectangle 11">
              <a:extLst>
                <a:ext uri="{FF2B5EF4-FFF2-40B4-BE49-F238E27FC236}">
                  <a16:creationId xmlns:a16="http://schemas.microsoft.com/office/drawing/2014/main" id="{1778BDDE-986F-4E53-9F4F-0E8AFFCA9FFC}"/>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3" name="Graphic 12">
              <a:extLst>
                <a:ext uri="{FF2B5EF4-FFF2-40B4-BE49-F238E27FC236}">
                  <a16:creationId xmlns:a16="http://schemas.microsoft.com/office/drawing/2014/main" id="{4BFC099E-3311-47EC-B4B5-CAC92C1104C8}"/>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4" name="Straight Connector 13">
              <a:extLst>
                <a:ext uri="{FF2B5EF4-FFF2-40B4-BE49-F238E27FC236}">
                  <a16:creationId xmlns:a16="http://schemas.microsoft.com/office/drawing/2014/main" id="{7BFA5F38-50D2-4299-B38B-16FB0FA52D34}"/>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892E05C0-3DDB-47CE-B607-9C4D6D20A0B8}"/>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486401" cy="701731"/>
          </a:xfrm>
        </p:spPr>
        <p:txBody>
          <a:body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5486401"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099048" y="304805"/>
            <a:ext cx="5788152" cy="549049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42407458"/>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Content Placeholder – Full Slid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0" y="2085975"/>
            <a:ext cx="11582400"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marR="0" indent="0" algn="l" defTabSz="914400" rtl="0" eaLnBrk="1" fontAlgn="auto" latinLnBrk="0" hangingPunct="1">
              <a:lnSpc>
                <a:spcPct val="123000"/>
              </a:lnSpc>
              <a:spcBef>
                <a:spcPts val="600"/>
              </a:spcBef>
              <a:spcAft>
                <a:spcPts val="600"/>
              </a:spcAft>
              <a:buClr>
                <a:schemeClr val="accent1"/>
              </a:buClr>
              <a:buSzTx/>
              <a:buFont typeface="Arial" panose="020B0604020202020204" pitchFamily="34" charset="0"/>
              <a:buNone/>
              <a:tabLst/>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30804656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Content Placeholder – Righ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304801"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7149483"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1000704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Content Placeholder – Left Commentary Box">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5551504" y="2085975"/>
            <a:ext cx="6335696"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Text Placeholder 6">
            <a:extLst>
              <a:ext uri="{FF2B5EF4-FFF2-40B4-BE49-F238E27FC236}">
                <a16:creationId xmlns:a16="http://schemas.microsoft.com/office/drawing/2014/main" id="{782DA860-E44E-4BDF-8956-F8CFA5C41734}"/>
              </a:ext>
            </a:extLst>
          </p:cNvPr>
          <p:cNvSpPr>
            <a:spLocks noGrp="1"/>
          </p:cNvSpPr>
          <p:nvPr>
            <p:ph type="body" sz="quarter" idx="17"/>
          </p:nvPr>
        </p:nvSpPr>
        <p:spPr>
          <a:xfrm>
            <a:off x="476320" y="2261138"/>
            <a:ext cx="4533532" cy="33529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9920518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hree Topics and Right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7608162" y="2085975"/>
            <a:ext cx="4279037" cy="3703318"/>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507815394"/>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Big Image Top Center 1">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4119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99556"/>
            <a:ext cx="11582400" cy="701731"/>
          </a:xfrm>
        </p:spPr>
        <p:txBody>
          <a:bodyPr/>
          <a:lstStyle>
            <a:lvl1pPr algn="ctr">
              <a:defRPr>
                <a:solidFill>
                  <a:schemeClr val="bg1"/>
                </a:solidFill>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1307101" y="2157972"/>
            <a:ext cx="9574750" cy="850392"/>
          </a:xfrm>
        </p:spPr>
        <p:txBody>
          <a:bodyPr>
            <a:noAutofit/>
          </a:bodyPr>
          <a:lstStyle>
            <a:lvl1pPr marL="0" indent="0" algn="ctr">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1752" y="4456590"/>
            <a:ext cx="11585448"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93164191"/>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Big Image Top Center 2">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66B9E84-EAB5-4256-B0FC-EBDD2DE11CAA}"/>
              </a:ext>
            </a:extLst>
          </p:cNvPr>
          <p:cNvSpPr/>
          <p:nvPr userDrawn="1"/>
        </p:nvSpPr>
        <p:spPr>
          <a:xfrm>
            <a:off x="0" y="0"/>
            <a:ext cx="12192000" cy="24765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695325" y="762000"/>
            <a:ext cx="10801350" cy="335723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695325" y="4456590"/>
            <a:ext cx="10798302" cy="133460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2612175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Big Image Full">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0" y="0"/>
            <a:ext cx="12192000" cy="68579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253576264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Four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799"/>
            <a:ext cx="56388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2" name="Picture Placeholder 6">
            <a:extLst>
              <a:ext uri="{FF2B5EF4-FFF2-40B4-BE49-F238E27FC236}">
                <a16:creationId xmlns:a16="http://schemas.microsoft.com/office/drawing/2014/main" id="{E0F372CA-BA6E-4848-ACA8-D2B859CE96CF}"/>
              </a:ext>
            </a:extLst>
          </p:cNvPr>
          <p:cNvSpPr>
            <a:spLocks noGrp="1"/>
          </p:cNvSpPr>
          <p:nvPr>
            <p:ph type="pic" sz="quarter" idx="17"/>
          </p:nvPr>
        </p:nvSpPr>
        <p:spPr>
          <a:xfrm>
            <a:off x="3048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3" name="Picture Placeholder 6">
            <a:extLst>
              <a:ext uri="{FF2B5EF4-FFF2-40B4-BE49-F238E27FC236}">
                <a16:creationId xmlns:a16="http://schemas.microsoft.com/office/drawing/2014/main" id="{319E8062-8734-42E6-9356-0CE8EC4F549D}"/>
              </a:ext>
            </a:extLst>
          </p:cNvPr>
          <p:cNvSpPr>
            <a:spLocks noGrp="1"/>
          </p:cNvSpPr>
          <p:nvPr>
            <p:ph type="pic" sz="quarter" idx="18"/>
          </p:nvPr>
        </p:nvSpPr>
        <p:spPr>
          <a:xfrm>
            <a:off x="6248400" y="3200400"/>
            <a:ext cx="5638800" cy="25908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425210645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Six Images">
    <p:spTree>
      <p:nvGrpSpPr>
        <p:cNvPr id="1" name=""/>
        <p:cNvGrpSpPr/>
        <p:nvPr/>
      </p:nvGrpSpPr>
      <p:grpSpPr>
        <a:xfrm>
          <a:off x="0" y="0"/>
          <a:ext cx="0" cy="0"/>
          <a:chOff x="0" y="0"/>
          <a:chExt cx="0" cy="0"/>
        </a:xfrm>
      </p:grpSpPr>
      <p:sp>
        <p:nvSpPr>
          <p:cNvPr id="17" name="Picture Placeholder 6">
            <a:extLst>
              <a:ext uri="{FF2B5EF4-FFF2-40B4-BE49-F238E27FC236}">
                <a16:creationId xmlns:a16="http://schemas.microsoft.com/office/drawing/2014/main" id="{FD4F58E7-6674-4D6D-B28B-4FB4B152A9DA}"/>
              </a:ext>
            </a:extLst>
          </p:cNvPr>
          <p:cNvSpPr>
            <a:spLocks noGrp="1"/>
          </p:cNvSpPr>
          <p:nvPr>
            <p:ph type="pic" sz="quarter" idx="20"/>
          </p:nvPr>
        </p:nvSpPr>
        <p:spPr>
          <a:xfrm>
            <a:off x="3048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E5E5F7BD-6E72-44E3-8CFF-CC5897C0F48C}"/>
              </a:ext>
            </a:extLst>
          </p:cNvPr>
          <p:cNvSpPr>
            <a:spLocks noGrp="1"/>
          </p:cNvSpPr>
          <p:nvPr>
            <p:ph type="pic" sz="quarter" idx="21"/>
          </p:nvPr>
        </p:nvSpPr>
        <p:spPr>
          <a:xfrm>
            <a:off x="4267201"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9C170412-F504-4CF0-9253-A4F4151FF0F1}"/>
              </a:ext>
            </a:extLst>
          </p:cNvPr>
          <p:cNvSpPr>
            <a:spLocks noGrp="1"/>
          </p:cNvSpPr>
          <p:nvPr>
            <p:ph type="pic" sz="quarter" idx="22"/>
          </p:nvPr>
        </p:nvSpPr>
        <p:spPr>
          <a:xfrm>
            <a:off x="8229600" y="3200400"/>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4267201"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37B63177-0F26-4894-B6E8-CC20012E4DAC}"/>
              </a:ext>
            </a:extLst>
          </p:cNvPr>
          <p:cNvSpPr>
            <a:spLocks noGrp="1"/>
          </p:cNvSpPr>
          <p:nvPr>
            <p:ph type="pic" sz="quarter" idx="19"/>
          </p:nvPr>
        </p:nvSpPr>
        <p:spPr>
          <a:xfrm>
            <a:off x="8229600" y="304799"/>
            <a:ext cx="3657600" cy="2590799"/>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19999724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4149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Two Images">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1" name="Picture Placeholder 6">
            <a:extLst>
              <a:ext uri="{FF2B5EF4-FFF2-40B4-BE49-F238E27FC236}">
                <a16:creationId xmlns:a16="http://schemas.microsoft.com/office/drawing/2014/main" id="{303E1A13-34E4-4FB7-BA52-BE2CBACDC93E}"/>
              </a:ext>
            </a:extLst>
          </p:cNvPr>
          <p:cNvSpPr>
            <a:spLocks noGrp="1"/>
          </p:cNvSpPr>
          <p:nvPr>
            <p:ph type="pic" sz="quarter" idx="16"/>
          </p:nvPr>
        </p:nvSpPr>
        <p:spPr>
          <a:xfrm>
            <a:off x="6248400" y="304800"/>
            <a:ext cx="5638800" cy="3524434"/>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2819121384"/>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Title and Big Image">
    <p:spTree>
      <p:nvGrpSpPr>
        <p:cNvPr id="1" name=""/>
        <p:cNvGrpSpPr/>
        <p:nvPr/>
      </p:nvGrpSpPr>
      <p:grpSpPr>
        <a:xfrm>
          <a:off x="0" y="0"/>
          <a:ext cx="0" cy="0"/>
          <a:chOff x="0" y="0"/>
          <a:chExt cx="0" cy="0"/>
        </a:xfrm>
      </p:grpSpPr>
      <p:sp>
        <p:nvSpPr>
          <p:cNvPr id="10" name="Content Placeholder 9">
            <a:extLst>
              <a:ext uri="{FF2B5EF4-FFF2-40B4-BE49-F238E27FC236}">
                <a16:creationId xmlns:a16="http://schemas.microsoft.com/office/drawing/2014/main" id="{04996E4A-DE6D-42BD-BB7B-03B57C742AC7}"/>
              </a:ext>
            </a:extLst>
          </p:cNvPr>
          <p:cNvSpPr>
            <a:spLocks noGrp="1"/>
          </p:cNvSpPr>
          <p:nvPr>
            <p:ph sz="quarter" idx="16" hasCustomPrompt="1"/>
          </p:nvPr>
        </p:nvSpPr>
        <p:spPr>
          <a:xfrm>
            <a:off x="0" y="2076451"/>
            <a:ext cx="12192000" cy="4781549"/>
          </a:xfrm>
          <a:gradFill>
            <a:gsLst>
              <a:gs pos="0">
                <a:schemeClr val="accent5">
                  <a:lumMod val="20000"/>
                  <a:lumOff val="80000"/>
                </a:schemeClr>
              </a:gs>
              <a:gs pos="72000">
                <a:schemeClr val="accent5">
                  <a:lumMod val="40000"/>
                  <a:lumOff val="60000"/>
                </a:schemeClr>
              </a:gs>
            </a:gsLst>
            <a:lin ang="2700000" scaled="1"/>
          </a:gradFill>
        </p:spPr>
        <p:txBody>
          <a:bodyPr/>
          <a:lstStyle>
            <a:lvl1pPr marL="0" indent="0" algn="ctr">
              <a:buNone/>
              <a:defRPr/>
            </a:lvl1pPr>
          </a:lstStyle>
          <a:p>
            <a:pPr lvl="0"/>
            <a:r>
              <a:rPr lang="en-US"/>
              <a:t>Click on the icons below to bring in a table, chart, smart art graphic, picture, web element, or video!</a:t>
            </a: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78131716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hree Pictures 1">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fld id="{34AB5B86-9506-4CE9-A86D-514C0868F0EB}" type="datetime1">
              <a:rPr lang="en-US" smtClean="0"/>
              <a:t>6/24/2022</a:t>
            </a:fld>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0" name="Picture Placeholder 9">
            <a:extLst>
              <a:ext uri="{FF2B5EF4-FFF2-40B4-BE49-F238E27FC236}">
                <a16:creationId xmlns:a16="http://schemas.microsoft.com/office/drawing/2014/main" id="{52FC5AAE-3D9A-43D5-9205-F7B97E8DAABF}"/>
              </a:ext>
            </a:extLst>
          </p:cNvPr>
          <p:cNvSpPr>
            <a:spLocks noGrp="1"/>
          </p:cNvSpPr>
          <p:nvPr>
            <p:ph type="pic" sz="quarter" idx="13"/>
          </p:nvPr>
        </p:nvSpPr>
        <p:spPr>
          <a:xfrm>
            <a:off x="3048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349483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7">
            <a:extLst>
              <a:ext uri="{FF2B5EF4-FFF2-40B4-BE49-F238E27FC236}">
                <a16:creationId xmlns:a16="http://schemas.microsoft.com/office/drawing/2014/main" id="{7594F567-187D-4079-8719-D2AEA7A20E28}"/>
              </a:ext>
            </a:extLst>
          </p:cNvPr>
          <p:cNvSpPr>
            <a:spLocks noGrp="1"/>
          </p:cNvSpPr>
          <p:nvPr>
            <p:ph type="body" sz="quarter" idx="17"/>
          </p:nvPr>
        </p:nvSpPr>
        <p:spPr>
          <a:xfrm>
            <a:off x="42672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17">
            <a:extLst>
              <a:ext uri="{FF2B5EF4-FFF2-40B4-BE49-F238E27FC236}">
                <a16:creationId xmlns:a16="http://schemas.microsoft.com/office/drawing/2014/main" id="{8697E9F4-C324-4115-9019-98FE38D323CF}"/>
              </a:ext>
            </a:extLst>
          </p:cNvPr>
          <p:cNvSpPr>
            <a:spLocks noGrp="1"/>
          </p:cNvSpPr>
          <p:nvPr>
            <p:ph type="body" sz="quarter" idx="18"/>
          </p:nvPr>
        </p:nvSpPr>
        <p:spPr>
          <a:xfrm>
            <a:off x="8229600" y="4098508"/>
            <a:ext cx="3657600" cy="1723171"/>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8089063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Three Pictures 2">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1A432CEB-E94D-4E32-8096-487099229D75}"/>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Graphic 5">
            <a:extLst>
              <a:ext uri="{FF2B5EF4-FFF2-40B4-BE49-F238E27FC236}">
                <a16:creationId xmlns:a16="http://schemas.microsoft.com/office/drawing/2014/main" id="{761A4763-A5A6-4B11-9347-6FC28EE3EC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7" name="Straight Connector 6">
            <a:extLst>
              <a:ext uri="{FF2B5EF4-FFF2-40B4-BE49-F238E27FC236}">
                <a16:creationId xmlns:a16="http://schemas.microsoft.com/office/drawing/2014/main" id="{ED48F25E-1505-49D6-B5A7-5BDD13962C08}"/>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6076DCDB-6626-48FB-B9FA-282EC15462B1}"/>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fld id="{34AB5B86-9506-4CE9-A86D-514C0868F0EB}" type="datetime1">
              <a:rPr lang="en-US" smtClean="0"/>
              <a:t>6/24/2022</a:t>
            </a:fld>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5" name="Picture Placeholder 9">
            <a:extLst>
              <a:ext uri="{FF2B5EF4-FFF2-40B4-BE49-F238E27FC236}">
                <a16:creationId xmlns:a16="http://schemas.microsoft.com/office/drawing/2014/main" id="{AFA37361-44B5-4488-B109-A62840EACEE1}"/>
              </a:ext>
            </a:extLst>
          </p:cNvPr>
          <p:cNvSpPr>
            <a:spLocks noGrp="1"/>
          </p:cNvSpPr>
          <p:nvPr>
            <p:ph type="pic" sz="quarter" idx="14"/>
          </p:nvPr>
        </p:nvSpPr>
        <p:spPr>
          <a:xfrm>
            <a:off x="42672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6" name="Picture Placeholder 9">
            <a:extLst>
              <a:ext uri="{FF2B5EF4-FFF2-40B4-BE49-F238E27FC236}">
                <a16:creationId xmlns:a16="http://schemas.microsoft.com/office/drawing/2014/main" id="{EEFDC6C9-DABB-483B-B96D-97224B50B302}"/>
              </a:ext>
            </a:extLst>
          </p:cNvPr>
          <p:cNvSpPr>
            <a:spLocks noGrp="1"/>
          </p:cNvSpPr>
          <p:nvPr>
            <p:ph type="pic" sz="quarter" idx="15"/>
          </p:nvPr>
        </p:nvSpPr>
        <p:spPr>
          <a:xfrm>
            <a:off x="8229600" y="304805"/>
            <a:ext cx="36576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18" name="Text Placeholder 17">
            <a:extLst>
              <a:ext uri="{FF2B5EF4-FFF2-40B4-BE49-F238E27FC236}">
                <a16:creationId xmlns:a16="http://schemas.microsoft.com/office/drawing/2014/main" id="{05B292F9-7FD3-4226-9CB6-937617C85354}"/>
              </a:ext>
            </a:extLst>
          </p:cNvPr>
          <p:cNvSpPr>
            <a:spLocks noGrp="1"/>
          </p:cNvSpPr>
          <p:nvPr>
            <p:ph type="body" sz="quarter" idx="16"/>
          </p:nvPr>
        </p:nvSpPr>
        <p:spPr>
          <a:xfrm>
            <a:off x="304800" y="3200092"/>
            <a:ext cx="3467100" cy="2621588"/>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Picture Placeholder 9">
            <a:extLst>
              <a:ext uri="{FF2B5EF4-FFF2-40B4-BE49-F238E27FC236}">
                <a16:creationId xmlns:a16="http://schemas.microsoft.com/office/drawing/2014/main" id="{E0C94A59-C24A-40AC-B2F1-ED06DB4CD7E5}"/>
              </a:ext>
            </a:extLst>
          </p:cNvPr>
          <p:cNvSpPr>
            <a:spLocks noGrp="1"/>
          </p:cNvSpPr>
          <p:nvPr>
            <p:ph type="pic" sz="quarter" idx="17"/>
          </p:nvPr>
        </p:nvSpPr>
        <p:spPr>
          <a:xfrm>
            <a:off x="4267200" y="3200091"/>
            <a:ext cx="7620000" cy="2621588"/>
          </a:xfrm>
          <a:gradFill>
            <a:gsLst>
              <a:gs pos="0">
                <a:schemeClr val="accent5">
                  <a:lumMod val="20000"/>
                  <a:lumOff val="80000"/>
                </a:schemeClr>
              </a:gs>
              <a:gs pos="72000">
                <a:schemeClr val="accent5">
                  <a:lumMod val="40000"/>
                  <a:lumOff val="60000"/>
                </a:schemeClr>
              </a:gs>
            </a:gsLst>
            <a:lin ang="2700000" scaled="1"/>
          </a:gradFill>
        </p:spPr>
        <p:txBody>
          <a:bodyPr anchor="ctr"/>
          <a:lstStyle>
            <a:lvl1pPr marL="0" indent="0" algn="ctr">
              <a:buNone/>
              <a:defRPr/>
            </a:lvl1pPr>
          </a:lstStyle>
          <a:p>
            <a:endParaRPr lang="en-US"/>
          </a:p>
        </p:txBody>
      </p:sp>
      <p:sp>
        <p:nvSpPr>
          <p:cNvPr id="23" name="Text Placeholder 17">
            <a:extLst>
              <a:ext uri="{FF2B5EF4-FFF2-40B4-BE49-F238E27FC236}">
                <a16:creationId xmlns:a16="http://schemas.microsoft.com/office/drawing/2014/main" id="{0D21CA02-AC55-4DCD-98E6-9803C3AEFD8B}"/>
              </a:ext>
            </a:extLst>
          </p:cNvPr>
          <p:cNvSpPr>
            <a:spLocks noGrp="1"/>
          </p:cNvSpPr>
          <p:nvPr>
            <p:ph type="body" sz="quarter" idx="18" hasCustomPrompt="1"/>
          </p:nvPr>
        </p:nvSpPr>
        <p:spPr>
          <a:xfrm>
            <a:off x="304800" y="304800"/>
            <a:ext cx="3467100" cy="2621588"/>
          </a:xfrm>
        </p:spPr>
        <p:txBody>
          <a:bodyPr/>
          <a:lstStyle>
            <a:lvl1pPr marL="0" indent="0">
              <a:buNone/>
              <a:defRPr sz="2100">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Use this box to bring in a key takeaway or summary into your slide. Do your best to keep things in six lines or less.</a:t>
            </a:r>
          </a:p>
        </p:txBody>
      </p:sp>
    </p:spTree>
    <p:extLst>
      <p:ext uri="{BB962C8B-B14F-4D97-AF65-F5344CB8AC3E}">
        <p14:creationId xmlns:p14="http://schemas.microsoft.com/office/powerpoint/2010/main" val="281313024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Profi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4350058" y="172857"/>
            <a:ext cx="7537142"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4350058" y="1031273"/>
            <a:ext cx="7537142"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304800" y="304800"/>
            <a:ext cx="3716784" cy="548449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0" name="Straight Connector 9">
            <a:extLst>
              <a:ext uri="{FF2B5EF4-FFF2-40B4-BE49-F238E27FC236}">
                <a16:creationId xmlns:a16="http://schemas.microsoft.com/office/drawing/2014/main" id="{82E3DF9E-32BA-4F96-ADC8-62FDD7755298}"/>
              </a:ext>
            </a:extLst>
          </p:cNvPr>
          <p:cNvCxnSpPr/>
          <p:nvPr userDrawn="1"/>
        </p:nvCxnSpPr>
        <p:spPr>
          <a:xfrm>
            <a:off x="4453786"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27999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8855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5" name="Picture Placeholder 6">
            <a:extLst>
              <a:ext uri="{FF2B5EF4-FFF2-40B4-BE49-F238E27FC236}">
                <a16:creationId xmlns:a16="http://schemas.microsoft.com/office/drawing/2014/main" id="{91F6218F-0AE1-41B7-9A6D-FDFFDD043CD5}"/>
              </a:ext>
            </a:extLst>
          </p:cNvPr>
          <p:cNvSpPr>
            <a:spLocks noGrp="1"/>
          </p:cNvSpPr>
          <p:nvPr>
            <p:ph type="pic" sz="quarter" idx="16"/>
          </p:nvPr>
        </p:nvSpPr>
        <p:spPr>
          <a:xfrm>
            <a:off x="38573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8291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7" name="Picture Placeholder 6">
            <a:extLst>
              <a:ext uri="{FF2B5EF4-FFF2-40B4-BE49-F238E27FC236}">
                <a16:creationId xmlns:a16="http://schemas.microsoft.com/office/drawing/2014/main" id="{12FF07AC-7092-489B-94B3-A93B15520D78}"/>
              </a:ext>
            </a:extLst>
          </p:cNvPr>
          <p:cNvSpPr>
            <a:spLocks noGrp="1"/>
          </p:cNvSpPr>
          <p:nvPr>
            <p:ph type="pic" sz="quarter" idx="18"/>
          </p:nvPr>
        </p:nvSpPr>
        <p:spPr>
          <a:xfrm>
            <a:off x="9800975" y="2178664"/>
            <a:ext cx="1505451" cy="1507172"/>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1048371160"/>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eam Slide 2">
    <p:spTree>
      <p:nvGrpSpPr>
        <p:cNvPr id="1" name=""/>
        <p:cNvGrpSpPr/>
        <p:nvPr/>
      </p:nvGrpSpPr>
      <p:grpSpPr>
        <a:xfrm>
          <a:off x="0" y="0"/>
          <a:ext cx="0" cy="0"/>
          <a:chOff x="0" y="0"/>
          <a:chExt cx="0" cy="0"/>
        </a:xfrm>
      </p:grpSpPr>
      <p:sp>
        <p:nvSpPr>
          <p:cNvPr id="32" name="Picture Placeholder 6">
            <a:extLst>
              <a:ext uri="{FF2B5EF4-FFF2-40B4-BE49-F238E27FC236}">
                <a16:creationId xmlns:a16="http://schemas.microsoft.com/office/drawing/2014/main" id="{02AE9FC7-020F-4429-98DD-7566A702573A}"/>
              </a:ext>
            </a:extLst>
          </p:cNvPr>
          <p:cNvSpPr>
            <a:spLocks noGrp="1"/>
          </p:cNvSpPr>
          <p:nvPr>
            <p:ph type="pic" sz="quarter" idx="21"/>
          </p:nvPr>
        </p:nvSpPr>
        <p:spPr>
          <a:xfrm>
            <a:off x="643549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33" name="Picture Placeholder 6">
            <a:extLst>
              <a:ext uri="{FF2B5EF4-FFF2-40B4-BE49-F238E27FC236}">
                <a16:creationId xmlns:a16="http://schemas.microsoft.com/office/drawing/2014/main" id="{40903F09-AEC9-4C51-A708-7B0D77FDD951}"/>
              </a:ext>
            </a:extLst>
          </p:cNvPr>
          <p:cNvSpPr>
            <a:spLocks noGrp="1"/>
          </p:cNvSpPr>
          <p:nvPr>
            <p:ph type="pic" sz="quarter" idx="22"/>
          </p:nvPr>
        </p:nvSpPr>
        <p:spPr>
          <a:xfrm>
            <a:off x="9312043" y="3214645"/>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245004"/>
            <a:ext cx="4533900" cy="701731"/>
          </a:xfrm>
        </p:spPr>
        <p:txBody>
          <a:body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2103420"/>
            <a:ext cx="45339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sp>
        <p:nvSpPr>
          <p:cNvPr id="16" name="Picture Placeholder 6">
            <a:extLst>
              <a:ext uri="{FF2B5EF4-FFF2-40B4-BE49-F238E27FC236}">
                <a16:creationId xmlns:a16="http://schemas.microsoft.com/office/drawing/2014/main" id="{EA6055BE-5FA2-4458-AB6F-50BE18BBC4A9}"/>
              </a:ext>
            </a:extLst>
          </p:cNvPr>
          <p:cNvSpPr>
            <a:spLocks noGrp="1"/>
          </p:cNvSpPr>
          <p:nvPr>
            <p:ph type="pic" sz="quarter" idx="17"/>
          </p:nvPr>
        </p:nvSpPr>
        <p:spPr>
          <a:xfrm>
            <a:off x="643549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cxnSp>
        <p:nvCxnSpPr>
          <p:cNvPr id="11" name="Straight Connector 10">
            <a:extLst>
              <a:ext uri="{FF2B5EF4-FFF2-40B4-BE49-F238E27FC236}">
                <a16:creationId xmlns:a16="http://schemas.microsoft.com/office/drawing/2014/main" id="{B89DFF27-858C-41C4-B5B9-5EBDED84D8F2}"/>
              </a:ext>
            </a:extLst>
          </p:cNvPr>
          <p:cNvCxnSpPr>
            <a:cxnSpLocks/>
          </p:cNvCxnSpPr>
          <p:nvPr userDrawn="1"/>
        </p:nvCxnSpPr>
        <p:spPr>
          <a:xfrm>
            <a:off x="396690" y="2029341"/>
            <a:ext cx="594360"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
        <p:nvSpPr>
          <p:cNvPr id="10" name="Text Placeholder 9">
            <a:extLst>
              <a:ext uri="{FF2B5EF4-FFF2-40B4-BE49-F238E27FC236}">
                <a16:creationId xmlns:a16="http://schemas.microsoft.com/office/drawing/2014/main" id="{F93C90BF-5129-4DC1-B611-EAAD5152C8C8}"/>
              </a:ext>
            </a:extLst>
          </p:cNvPr>
          <p:cNvSpPr>
            <a:spLocks noGrp="1"/>
          </p:cNvSpPr>
          <p:nvPr>
            <p:ph type="body" sz="quarter" idx="19"/>
          </p:nvPr>
        </p:nvSpPr>
        <p:spPr>
          <a:xfrm>
            <a:off x="304800" y="3214645"/>
            <a:ext cx="4533900" cy="2195884"/>
          </a:xfr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1" name="Picture Placeholder 6">
            <a:extLst>
              <a:ext uri="{FF2B5EF4-FFF2-40B4-BE49-F238E27FC236}">
                <a16:creationId xmlns:a16="http://schemas.microsoft.com/office/drawing/2014/main" id="{C582F960-B68E-49E8-B5E8-8034429FE8F7}"/>
              </a:ext>
            </a:extLst>
          </p:cNvPr>
          <p:cNvSpPr>
            <a:spLocks noGrp="1"/>
          </p:cNvSpPr>
          <p:nvPr>
            <p:ph type="pic" sz="quarter" idx="20"/>
          </p:nvPr>
        </p:nvSpPr>
        <p:spPr>
          <a:xfrm>
            <a:off x="9312043" y="303308"/>
            <a:ext cx="2569464" cy="2606040"/>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423979897"/>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userDrawn="1">
  <p:cSld name="Team Slide 3">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1DCADA16-70BA-4294-83BA-6944BA0F6D87}"/>
              </a:ext>
            </a:extLst>
          </p:cNvPr>
          <p:cNvGrpSpPr/>
          <p:nvPr userDrawn="1"/>
        </p:nvGrpSpPr>
        <p:grpSpPr>
          <a:xfrm>
            <a:off x="304801" y="6126480"/>
            <a:ext cx="11582400" cy="426715"/>
            <a:chOff x="304801" y="6126480"/>
            <a:chExt cx="11582400" cy="426715"/>
          </a:xfrm>
        </p:grpSpPr>
        <p:sp>
          <p:nvSpPr>
            <p:cNvPr id="13" name="Rectangle 12">
              <a:extLst>
                <a:ext uri="{FF2B5EF4-FFF2-40B4-BE49-F238E27FC236}">
                  <a16:creationId xmlns:a16="http://schemas.microsoft.com/office/drawing/2014/main" id="{DCD53CCE-8FF0-497A-A353-1185C1DFEB81}"/>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4" name="Graphic 13">
              <a:extLst>
                <a:ext uri="{FF2B5EF4-FFF2-40B4-BE49-F238E27FC236}">
                  <a16:creationId xmlns:a16="http://schemas.microsoft.com/office/drawing/2014/main" id="{D83ACC18-3392-4F42-8D0C-DB264CC9506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8" name="Straight Connector 17">
              <a:extLst>
                <a:ext uri="{FF2B5EF4-FFF2-40B4-BE49-F238E27FC236}">
                  <a16:creationId xmlns:a16="http://schemas.microsoft.com/office/drawing/2014/main" id="{4DB1F691-9227-407A-AEAE-D0FA8DA8C6FF}"/>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5C3C5253-9F97-4215-A776-F6F267403F55}"/>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20" name="Picture Placeholder 6">
            <a:extLst>
              <a:ext uri="{FF2B5EF4-FFF2-40B4-BE49-F238E27FC236}">
                <a16:creationId xmlns:a16="http://schemas.microsoft.com/office/drawing/2014/main" id="{9C621E84-0D3E-4509-8670-2C818793DE9C}"/>
              </a:ext>
            </a:extLst>
          </p:cNvPr>
          <p:cNvSpPr>
            <a:spLocks noGrp="1"/>
          </p:cNvSpPr>
          <p:nvPr>
            <p:ph type="pic" sz="quarter" idx="17"/>
          </p:nvPr>
        </p:nvSpPr>
        <p:spPr>
          <a:xfrm>
            <a:off x="304801"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1" name="Picture Placeholder 6">
            <a:extLst>
              <a:ext uri="{FF2B5EF4-FFF2-40B4-BE49-F238E27FC236}">
                <a16:creationId xmlns:a16="http://schemas.microsoft.com/office/drawing/2014/main" id="{5F2A6837-2507-49A2-A969-C00FAB4F05C0}"/>
              </a:ext>
            </a:extLst>
          </p:cNvPr>
          <p:cNvSpPr>
            <a:spLocks noGrp="1"/>
          </p:cNvSpPr>
          <p:nvPr>
            <p:ph type="pic" sz="quarter" idx="18"/>
          </p:nvPr>
        </p:nvSpPr>
        <p:spPr>
          <a:xfrm>
            <a:off x="2326369"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2" name="Picture Placeholder 6">
            <a:extLst>
              <a:ext uri="{FF2B5EF4-FFF2-40B4-BE49-F238E27FC236}">
                <a16:creationId xmlns:a16="http://schemas.microsoft.com/office/drawing/2014/main" id="{882E9A17-3A2F-4138-B0F2-5E9A4D740C79}"/>
              </a:ext>
            </a:extLst>
          </p:cNvPr>
          <p:cNvSpPr>
            <a:spLocks noGrp="1"/>
          </p:cNvSpPr>
          <p:nvPr>
            <p:ph type="pic" sz="quarter" idx="19"/>
          </p:nvPr>
        </p:nvSpPr>
        <p:spPr>
          <a:xfrm>
            <a:off x="4347240"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3" name="Picture Placeholder 6">
            <a:extLst>
              <a:ext uri="{FF2B5EF4-FFF2-40B4-BE49-F238E27FC236}">
                <a16:creationId xmlns:a16="http://schemas.microsoft.com/office/drawing/2014/main" id="{DEBB9A6D-504B-4A9A-824D-C3979E21280D}"/>
              </a:ext>
            </a:extLst>
          </p:cNvPr>
          <p:cNvSpPr>
            <a:spLocks noGrp="1"/>
          </p:cNvSpPr>
          <p:nvPr>
            <p:ph type="pic" sz="quarter" idx="20"/>
          </p:nvPr>
        </p:nvSpPr>
        <p:spPr>
          <a:xfrm>
            <a:off x="6370266" y="206272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4" name="Picture Placeholder 6">
            <a:extLst>
              <a:ext uri="{FF2B5EF4-FFF2-40B4-BE49-F238E27FC236}">
                <a16:creationId xmlns:a16="http://schemas.microsoft.com/office/drawing/2014/main" id="{04DFDB56-31A9-4FC3-8A08-8D4BD9615C9F}"/>
              </a:ext>
            </a:extLst>
          </p:cNvPr>
          <p:cNvSpPr>
            <a:spLocks noGrp="1"/>
          </p:cNvSpPr>
          <p:nvPr>
            <p:ph type="pic" sz="quarter" idx="21"/>
          </p:nvPr>
        </p:nvSpPr>
        <p:spPr>
          <a:xfrm>
            <a:off x="304801"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5" name="Picture Placeholder 6">
            <a:extLst>
              <a:ext uri="{FF2B5EF4-FFF2-40B4-BE49-F238E27FC236}">
                <a16:creationId xmlns:a16="http://schemas.microsoft.com/office/drawing/2014/main" id="{C919B0EA-506E-4FDE-806A-5CE901AA84CE}"/>
              </a:ext>
            </a:extLst>
          </p:cNvPr>
          <p:cNvSpPr>
            <a:spLocks noGrp="1"/>
          </p:cNvSpPr>
          <p:nvPr>
            <p:ph type="pic" sz="quarter" idx="22"/>
          </p:nvPr>
        </p:nvSpPr>
        <p:spPr>
          <a:xfrm>
            <a:off x="2326369"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6" name="Picture Placeholder 6">
            <a:extLst>
              <a:ext uri="{FF2B5EF4-FFF2-40B4-BE49-F238E27FC236}">
                <a16:creationId xmlns:a16="http://schemas.microsoft.com/office/drawing/2014/main" id="{3E65EBC1-D059-477E-B010-766E9C5C1399}"/>
              </a:ext>
            </a:extLst>
          </p:cNvPr>
          <p:cNvSpPr>
            <a:spLocks noGrp="1"/>
          </p:cNvSpPr>
          <p:nvPr>
            <p:ph type="pic" sz="quarter" idx="23"/>
          </p:nvPr>
        </p:nvSpPr>
        <p:spPr>
          <a:xfrm>
            <a:off x="4347240"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7" name="Picture Placeholder 6">
            <a:extLst>
              <a:ext uri="{FF2B5EF4-FFF2-40B4-BE49-F238E27FC236}">
                <a16:creationId xmlns:a16="http://schemas.microsoft.com/office/drawing/2014/main" id="{98CFAAAF-1BF0-4BCC-B35E-6E5C300E3E9F}"/>
              </a:ext>
            </a:extLst>
          </p:cNvPr>
          <p:cNvSpPr>
            <a:spLocks noGrp="1"/>
          </p:cNvSpPr>
          <p:nvPr>
            <p:ph type="pic" sz="quarter" idx="24"/>
          </p:nvPr>
        </p:nvSpPr>
        <p:spPr>
          <a:xfrm>
            <a:off x="6370266" y="4104883"/>
            <a:ext cx="1700216" cy="1724417"/>
          </a:xfrm>
          <a:prstGeom prst="rect">
            <a:avLst/>
          </a:prstGeo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rtl="0">
              <a:buNone/>
              <a:defRPr lang="en-US"/>
            </a:lvl1pPr>
          </a:lstStyle>
          <a:p>
            <a:pPr marL="228600" lvl="0" indent="-228600" algn="ctr"/>
            <a:endParaRPr lang="en-US"/>
          </a:p>
        </p:txBody>
      </p:sp>
      <p:sp>
        <p:nvSpPr>
          <p:cNvPr id="28" name="Text Placeholder 9">
            <a:extLst>
              <a:ext uri="{FF2B5EF4-FFF2-40B4-BE49-F238E27FC236}">
                <a16:creationId xmlns:a16="http://schemas.microsoft.com/office/drawing/2014/main" id="{6AE738E2-1AD5-4BE0-A645-649A5757E99D}"/>
              </a:ext>
            </a:extLst>
          </p:cNvPr>
          <p:cNvSpPr>
            <a:spLocks noGrp="1"/>
          </p:cNvSpPr>
          <p:nvPr>
            <p:ph type="body" sz="quarter" idx="25"/>
          </p:nvPr>
        </p:nvSpPr>
        <p:spPr>
          <a:xfrm>
            <a:off x="8379565" y="2057399"/>
            <a:ext cx="3507628" cy="3769327"/>
          </a:xfrm>
        </p:spPr>
        <p:txBody>
          <a:bodyPr anchor="ct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9" name="Title 1">
            <a:extLst>
              <a:ext uri="{FF2B5EF4-FFF2-40B4-BE49-F238E27FC236}">
                <a16:creationId xmlns:a16="http://schemas.microsoft.com/office/drawing/2014/main" id="{A5576FA9-FAE9-4C83-9E94-4E1C1FB86C15}"/>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30" name="Text Placeholder 8">
            <a:extLst>
              <a:ext uri="{FF2B5EF4-FFF2-40B4-BE49-F238E27FC236}">
                <a16:creationId xmlns:a16="http://schemas.microsoft.com/office/drawing/2014/main" id="{A47D52BE-8B1D-4EF7-946A-61833B80F60E}"/>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cxnSp>
        <p:nvCxnSpPr>
          <p:cNvPr id="34" name="Straight Connector 33">
            <a:extLst>
              <a:ext uri="{FF2B5EF4-FFF2-40B4-BE49-F238E27FC236}">
                <a16:creationId xmlns:a16="http://schemas.microsoft.com/office/drawing/2014/main" id="{0AB082CB-D429-4D38-A541-C6243F2D2697}"/>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69120084"/>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preserve="1" userDrawn="1">
  <p:cSld name="Single Image Centere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4244340" y="2249648"/>
            <a:ext cx="3703320" cy="3375972"/>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760352958"/>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Quo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D072E94-8669-4C9E-B4CE-CEF8B2E922BE}"/>
              </a:ext>
            </a:extLst>
          </p:cNvPr>
          <p:cNvSpPr/>
          <p:nvPr userDrawn="1"/>
        </p:nvSpPr>
        <p:spPr>
          <a:xfrm>
            <a:off x="0" y="0"/>
            <a:ext cx="3810001"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grpSp>
        <p:nvGrpSpPr>
          <p:cNvPr id="16" name="Group 15">
            <a:extLst>
              <a:ext uri="{FF2B5EF4-FFF2-40B4-BE49-F238E27FC236}">
                <a16:creationId xmlns:a16="http://schemas.microsoft.com/office/drawing/2014/main" id="{8A2F32C6-78A2-4AAB-A02B-59BB94047A70}"/>
              </a:ext>
            </a:extLst>
          </p:cNvPr>
          <p:cNvGrpSpPr/>
          <p:nvPr userDrawn="1"/>
        </p:nvGrpSpPr>
        <p:grpSpPr>
          <a:xfrm>
            <a:off x="304801" y="6126480"/>
            <a:ext cx="11582400" cy="426715"/>
            <a:chOff x="304801" y="6126480"/>
            <a:chExt cx="11582400" cy="426715"/>
          </a:xfrm>
        </p:grpSpPr>
        <p:sp>
          <p:nvSpPr>
            <p:cNvPr id="17" name="Rectangle 16">
              <a:extLst>
                <a:ext uri="{FF2B5EF4-FFF2-40B4-BE49-F238E27FC236}">
                  <a16:creationId xmlns:a16="http://schemas.microsoft.com/office/drawing/2014/main" id="{B405EC55-2A04-4132-96DE-B244948FC0F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8" name="Graphic 17">
              <a:extLst>
                <a:ext uri="{FF2B5EF4-FFF2-40B4-BE49-F238E27FC236}">
                  <a16:creationId xmlns:a16="http://schemas.microsoft.com/office/drawing/2014/main" id="{CBFDDA10-6B67-4BAC-9334-B2585CFF1A0F}"/>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19" name="Straight Connector 18">
              <a:extLst>
                <a:ext uri="{FF2B5EF4-FFF2-40B4-BE49-F238E27FC236}">
                  <a16:creationId xmlns:a16="http://schemas.microsoft.com/office/drawing/2014/main" id="{5FB267B4-9E96-4E13-8787-FB6AED1B561A}"/>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57C8BD4-40FC-4F24-93E2-F21A515CD846}"/>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7" name="Picture Placeholder 6">
            <a:extLst>
              <a:ext uri="{FF2B5EF4-FFF2-40B4-BE49-F238E27FC236}">
                <a16:creationId xmlns:a16="http://schemas.microsoft.com/office/drawing/2014/main" id="{D42F6829-FC2D-4E7E-9A17-6A186DAE53A0}"/>
              </a:ext>
            </a:extLst>
          </p:cNvPr>
          <p:cNvSpPr>
            <a:spLocks noGrp="1"/>
          </p:cNvSpPr>
          <p:nvPr>
            <p:ph type="pic" sz="quarter" idx="15"/>
          </p:nvPr>
        </p:nvSpPr>
        <p:spPr>
          <a:xfrm>
            <a:off x="1285875" y="304800"/>
            <a:ext cx="4038600" cy="5490497"/>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244948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s Paragraph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304800" y="2087878"/>
            <a:ext cx="11582400" cy="3703320"/>
          </a:xfrm>
        </p:spPr>
        <p:txBody>
          <a:bodyPr numCol="2" spcCol="914400"/>
          <a:lstStyle>
            <a:lvl1pPr marL="0" indent="0">
              <a:buNone/>
              <a:tabLst/>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1846894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4F693-0D73-4FC7-9EAF-4766B7EC7A70}"/>
              </a:ext>
            </a:extLst>
          </p:cNvPr>
          <p:cNvSpPr>
            <a:spLocks noGrp="1"/>
          </p:cNvSpPr>
          <p:nvPr>
            <p:ph type="title" hasCustomPrompt="1"/>
          </p:nvPr>
        </p:nvSpPr>
        <p:spPr/>
        <p:txBody>
          <a:bodyPr/>
          <a:lstStyle/>
          <a:p>
            <a:r>
              <a:rPr lang="en-US"/>
              <a:t>YOUR SLIDE’S TITLE GOES HERE</a:t>
            </a:r>
          </a:p>
        </p:txBody>
      </p:sp>
      <p:sp>
        <p:nvSpPr>
          <p:cNvPr id="3" name="Date Placeholder 2">
            <a:extLst>
              <a:ext uri="{FF2B5EF4-FFF2-40B4-BE49-F238E27FC236}">
                <a16:creationId xmlns:a16="http://schemas.microsoft.com/office/drawing/2014/main" id="{32EF620C-F605-4A6F-9721-1F7698F9355B}"/>
              </a:ext>
            </a:extLst>
          </p:cNvPr>
          <p:cNvSpPr>
            <a:spLocks noGrp="1"/>
          </p:cNvSpPr>
          <p:nvPr>
            <p:ph type="dt" sz="half" idx="10"/>
          </p:nvPr>
        </p:nvSpPr>
        <p:spPr/>
        <p:txBody>
          <a:bodyPr/>
          <a:lstStyle/>
          <a:p>
            <a:fld id="{E9A8FE88-2579-405A-9912-4991AA592E62}" type="datetime1">
              <a:rPr lang="en-US" smtClean="0"/>
              <a:t>6/24/2022</a:t>
            </a:fld>
            <a:endParaRPr lang="en-US"/>
          </a:p>
        </p:txBody>
      </p:sp>
      <p:sp>
        <p:nvSpPr>
          <p:cNvPr id="4" name="Footer Placeholder 3">
            <a:extLst>
              <a:ext uri="{FF2B5EF4-FFF2-40B4-BE49-F238E27FC236}">
                <a16:creationId xmlns:a16="http://schemas.microsoft.com/office/drawing/2014/main" id="{D138F8A2-A769-4B1D-AA03-224F0907D938}"/>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5" name="Slide Number Placeholder 4">
            <a:extLst>
              <a:ext uri="{FF2B5EF4-FFF2-40B4-BE49-F238E27FC236}">
                <a16:creationId xmlns:a16="http://schemas.microsoft.com/office/drawing/2014/main" id="{C4301F81-62B2-4186-9F73-1BD113DD8B45}"/>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155679514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preserve="1" userDrawn="1">
  <p:cSld name="Title and Sub-til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184757592"/>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preserve="1" userDrawn="1">
  <p:cSld name="Title, Sub-title and a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0" name="Picture Placeholder 6">
            <a:extLst>
              <a:ext uri="{FF2B5EF4-FFF2-40B4-BE49-F238E27FC236}">
                <a16:creationId xmlns:a16="http://schemas.microsoft.com/office/drawing/2014/main" id="{181C5CAE-6039-4CD8-899D-F995448B72D2}"/>
              </a:ext>
            </a:extLst>
          </p:cNvPr>
          <p:cNvSpPr>
            <a:spLocks noGrp="1"/>
          </p:cNvSpPr>
          <p:nvPr>
            <p:ph type="pic" sz="quarter" idx="15"/>
          </p:nvPr>
        </p:nvSpPr>
        <p:spPr>
          <a:xfrm>
            <a:off x="9417571" y="2057400"/>
            <a:ext cx="2469627" cy="3771900"/>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777520541"/>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preserve="1" userDrawn="1">
  <p:cSld name="Picture and Ch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5788152" cy="701731"/>
          </a:xfrm>
        </p:spPr>
        <p:txBody>
          <a:bodyPr/>
          <a:lstStyle>
            <a:lvl1pPr>
              <a:defRPr/>
            </a:lvl1pPr>
          </a:lstStyle>
          <a:p>
            <a:r>
              <a:rPr lang="en-US"/>
              <a:t>SLIDE’S 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19" name="Text Placeholder 8">
            <a:extLst>
              <a:ext uri="{FF2B5EF4-FFF2-40B4-BE49-F238E27FC236}">
                <a16:creationId xmlns:a16="http://schemas.microsoft.com/office/drawing/2014/main" id="{93BAD73E-AB62-4742-9117-73D1A1AD77C3}"/>
              </a:ext>
            </a:extLst>
          </p:cNvPr>
          <p:cNvSpPr>
            <a:spLocks noGrp="1"/>
          </p:cNvSpPr>
          <p:nvPr>
            <p:ph type="body" sz="quarter" idx="13" hasCustomPrompt="1"/>
          </p:nvPr>
        </p:nvSpPr>
        <p:spPr>
          <a:xfrm>
            <a:off x="304799" y="1031272"/>
            <a:ext cx="5791199" cy="1251699"/>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Do your best to not exceed three lines.</a:t>
            </a:r>
          </a:p>
        </p:txBody>
      </p:sp>
      <p:sp>
        <p:nvSpPr>
          <p:cNvPr id="20" name="Picture Placeholder 6">
            <a:extLst>
              <a:ext uri="{FF2B5EF4-FFF2-40B4-BE49-F238E27FC236}">
                <a16:creationId xmlns:a16="http://schemas.microsoft.com/office/drawing/2014/main" id="{8E81E912-B839-4D85-B263-26B7C475C554}"/>
              </a:ext>
            </a:extLst>
          </p:cNvPr>
          <p:cNvSpPr>
            <a:spLocks noGrp="1"/>
          </p:cNvSpPr>
          <p:nvPr>
            <p:ph type="pic" sz="quarter" idx="15"/>
          </p:nvPr>
        </p:nvSpPr>
        <p:spPr>
          <a:xfrm>
            <a:off x="304800" y="2391515"/>
            <a:ext cx="5791200" cy="3437785"/>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Font typeface="Arial" panose="020B0604020202020204" pitchFamily="34" charset="0"/>
              <a:buNone/>
              <a:defRPr lang="en-US"/>
            </a:lvl1pPr>
          </a:lstStyle>
          <a:p>
            <a:pPr marL="228600" lvl="0" indent="-228600" algn="ctr"/>
            <a:endParaRPr lang="en-US"/>
          </a:p>
        </p:txBody>
      </p:sp>
    </p:spTree>
    <p:extLst>
      <p:ext uri="{BB962C8B-B14F-4D97-AF65-F5344CB8AC3E}">
        <p14:creationId xmlns:p14="http://schemas.microsoft.com/office/powerpoint/2010/main" val="318203662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userDrawn="1">
  <p:cSld name="Social Media - Pictures and Dat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7" name="Picture Placeholder 6">
            <a:extLst>
              <a:ext uri="{FF2B5EF4-FFF2-40B4-BE49-F238E27FC236}">
                <a16:creationId xmlns:a16="http://schemas.microsoft.com/office/drawing/2014/main" id="{E1A59FBD-C82A-4C52-8A4C-A71F70141DCC}"/>
              </a:ext>
            </a:extLst>
          </p:cNvPr>
          <p:cNvSpPr>
            <a:spLocks noGrp="1"/>
          </p:cNvSpPr>
          <p:nvPr>
            <p:ph type="pic" sz="quarter" idx="15"/>
          </p:nvPr>
        </p:nvSpPr>
        <p:spPr>
          <a:xfrm>
            <a:off x="304800" y="2057400"/>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8" name="Picture Placeholder 6">
            <a:extLst>
              <a:ext uri="{FF2B5EF4-FFF2-40B4-BE49-F238E27FC236}">
                <a16:creationId xmlns:a16="http://schemas.microsoft.com/office/drawing/2014/main" id="{CB7EC3FD-1533-4AF8-AA1D-4C511B0A3ABC}"/>
              </a:ext>
            </a:extLst>
          </p:cNvPr>
          <p:cNvSpPr>
            <a:spLocks noGrp="1"/>
          </p:cNvSpPr>
          <p:nvPr>
            <p:ph type="pic" sz="quarter" idx="16"/>
          </p:nvPr>
        </p:nvSpPr>
        <p:spPr>
          <a:xfrm>
            <a:off x="3297614"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19" name="Picture Placeholder 6">
            <a:extLst>
              <a:ext uri="{FF2B5EF4-FFF2-40B4-BE49-F238E27FC236}">
                <a16:creationId xmlns:a16="http://schemas.microsoft.com/office/drawing/2014/main" id="{AE7A9FB1-400D-4CAA-99DF-4675C3977275}"/>
              </a:ext>
            </a:extLst>
          </p:cNvPr>
          <p:cNvSpPr>
            <a:spLocks noGrp="1"/>
          </p:cNvSpPr>
          <p:nvPr>
            <p:ph type="pic" sz="quarter" idx="17"/>
          </p:nvPr>
        </p:nvSpPr>
        <p:spPr>
          <a:xfrm>
            <a:off x="6296915"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
        <p:nvSpPr>
          <p:cNvPr id="20" name="Picture Placeholder 6">
            <a:extLst>
              <a:ext uri="{FF2B5EF4-FFF2-40B4-BE49-F238E27FC236}">
                <a16:creationId xmlns:a16="http://schemas.microsoft.com/office/drawing/2014/main" id="{EC9A474B-0150-45E2-BAAE-F9C6BF0B608E}"/>
              </a:ext>
            </a:extLst>
          </p:cNvPr>
          <p:cNvSpPr>
            <a:spLocks noGrp="1"/>
          </p:cNvSpPr>
          <p:nvPr>
            <p:ph type="pic" sz="quarter" idx="18"/>
          </p:nvPr>
        </p:nvSpPr>
        <p:spPr>
          <a:xfrm>
            <a:off x="9296216" y="2063887"/>
            <a:ext cx="2584498" cy="2584498"/>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endParaRPr lang="en-US"/>
          </a:p>
        </p:txBody>
      </p:sp>
    </p:spTree>
    <p:extLst>
      <p:ext uri="{BB962C8B-B14F-4D97-AF65-F5344CB8AC3E}">
        <p14:creationId xmlns:p14="http://schemas.microsoft.com/office/powerpoint/2010/main" val="3657901470"/>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itle and Subtitle - Table Chart and Imag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
        <p:nvSpPr>
          <p:cNvPr id="11" name="Picture Placeholder 6">
            <a:extLst>
              <a:ext uri="{FF2B5EF4-FFF2-40B4-BE49-F238E27FC236}">
                <a16:creationId xmlns:a16="http://schemas.microsoft.com/office/drawing/2014/main" id="{6C82EEC8-190C-4B35-AAD0-CBAF1C0ACFAF}"/>
              </a:ext>
            </a:extLst>
          </p:cNvPr>
          <p:cNvSpPr>
            <a:spLocks noGrp="1"/>
          </p:cNvSpPr>
          <p:nvPr>
            <p:ph type="pic" sz="quarter" idx="15" hasCustomPrompt="1"/>
          </p:nvPr>
        </p:nvSpPr>
        <p:spPr>
          <a:xfrm>
            <a:off x="8132490" y="2057399"/>
            <a:ext cx="3754711" cy="1710013"/>
          </a:xfrm>
          <a:gradFill flip="none" rotWithShape="1">
            <a:gsLst>
              <a:gs pos="0">
                <a:schemeClr val="accent5">
                  <a:lumMod val="20000"/>
                  <a:lumOff val="80000"/>
                </a:schemeClr>
              </a:gs>
              <a:gs pos="72000">
                <a:schemeClr val="accent5">
                  <a:lumMod val="40000"/>
                  <a:lumOff val="60000"/>
                </a:schemeClr>
              </a:gs>
            </a:gsLst>
            <a:lin ang="2700000" scaled="1"/>
            <a:tileRect/>
          </a:gradFill>
          <a:ln>
            <a:noFill/>
          </a:ln>
        </p:spPr>
        <p:txBody>
          <a:bodyPr vert="horz" lIns="91440" tIns="45720" rIns="91440" bIns="45720" rtlCol="0" anchor="ctr">
            <a:noAutofit/>
          </a:bodyPr>
          <a:lstStyle>
            <a:lvl1pPr marL="0" indent="0" algn="ctr">
              <a:buNone/>
              <a:defRPr lang="en-US"/>
            </a:lvl1pPr>
          </a:lstStyle>
          <a:p>
            <a:pPr marL="228600" lvl="0" indent="-228600" algn="ctr"/>
            <a:r>
              <a:rPr lang="en-US"/>
              <a:t>Picture</a:t>
            </a:r>
          </a:p>
        </p:txBody>
      </p:sp>
    </p:spTree>
    <p:extLst>
      <p:ext uri="{BB962C8B-B14F-4D97-AF65-F5344CB8AC3E}">
        <p14:creationId xmlns:p14="http://schemas.microsoft.com/office/powerpoint/2010/main" val="2130528121"/>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1_Title and Sub-tilte">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83BEAE8-F93C-4D0C-B8D8-2472AE46BB29}"/>
              </a:ext>
            </a:extLst>
          </p:cNvPr>
          <p:cNvSpPr/>
          <p:nvPr userDrawn="1"/>
        </p:nvSpPr>
        <p:spPr>
          <a:xfrm>
            <a:off x="304800" y="0"/>
            <a:ext cx="5788152" cy="582672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lnSpc>
                <a:spcPct val="123000"/>
              </a:lnSpc>
              <a:spcBef>
                <a:spcPts val="600"/>
              </a:spcBef>
              <a:spcAft>
                <a:spcPts val="600"/>
              </a:spcAft>
            </a:pPr>
            <a:endParaRPr lang="en-US" sz="1600"/>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639192" y="172857"/>
            <a:ext cx="5122416" cy="701731"/>
          </a:xfrm>
        </p:spPr>
        <p:txBody>
          <a:bodyPr/>
          <a:lstStyle>
            <a:lvl1pPr>
              <a:defRPr>
                <a:solidFill>
                  <a:schemeClr val="bg1"/>
                </a:solidFill>
              </a:defRPr>
            </a:lvl1pPr>
          </a:lstStyle>
          <a:p>
            <a:r>
              <a:rPr lang="en-US"/>
              <a:t>HEADING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639192" y="1031273"/>
            <a:ext cx="5122416" cy="850392"/>
          </a:xfrm>
        </p:spPr>
        <p:txBody>
          <a:bodyPr>
            <a:noAutofit/>
          </a:bodyPr>
          <a:lstStyle>
            <a:lvl1pPr marL="0" indent="0">
              <a:buNone/>
              <a:defRPr sz="2100">
                <a:solidFill>
                  <a:schemeClr val="bg1"/>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over here. Do your best to not exceed two lines.</a:t>
            </a:r>
          </a:p>
        </p:txBody>
      </p:sp>
      <p:cxnSp>
        <p:nvCxnSpPr>
          <p:cNvPr id="8" name="Straight Connector 7">
            <a:extLst>
              <a:ext uri="{FF2B5EF4-FFF2-40B4-BE49-F238E27FC236}">
                <a16:creationId xmlns:a16="http://schemas.microsoft.com/office/drawing/2014/main" id="{882163AD-4A13-48AB-A487-B47BA230B483}"/>
              </a:ext>
            </a:extLst>
          </p:cNvPr>
          <p:cNvCxnSpPr/>
          <p:nvPr userDrawn="1"/>
        </p:nvCxnSpPr>
        <p:spPr>
          <a:xfrm>
            <a:off x="716287"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3025443"/>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Laptop Mockup 1">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7000A5D3-CBD7-40DA-B6C6-0106631BE69D}"/>
              </a:ext>
            </a:extLst>
          </p:cNvPr>
          <p:cNvSpPr>
            <a:spLocks noGrp="1"/>
          </p:cNvSpPr>
          <p:nvPr>
            <p:ph type="pic" sz="quarter" idx="14"/>
          </p:nvPr>
        </p:nvSpPr>
        <p:spPr>
          <a:xfrm>
            <a:off x="1034461" y="2494195"/>
            <a:ext cx="4426133" cy="2768600"/>
          </a:xfrm>
          <a:custGeom>
            <a:avLst/>
            <a:gdLst>
              <a:gd name="connsiteX0" fmla="*/ 0 w 4426133"/>
              <a:gd name="connsiteY0" fmla="*/ 0 h 2768600"/>
              <a:gd name="connsiteX1" fmla="*/ 4426133 w 4426133"/>
              <a:gd name="connsiteY1" fmla="*/ 0 h 2768600"/>
              <a:gd name="connsiteX2" fmla="*/ 4426133 w 4426133"/>
              <a:gd name="connsiteY2" fmla="*/ 2768600 h 2768600"/>
              <a:gd name="connsiteX3" fmla="*/ 0 w 4426133"/>
              <a:gd name="connsiteY3" fmla="*/ 2768600 h 2768600"/>
            </a:gdLst>
            <a:ahLst/>
            <a:cxnLst>
              <a:cxn ang="0">
                <a:pos x="connsiteX0" y="connsiteY0"/>
              </a:cxn>
              <a:cxn ang="0">
                <a:pos x="connsiteX1" y="connsiteY1"/>
              </a:cxn>
              <a:cxn ang="0">
                <a:pos x="connsiteX2" y="connsiteY2"/>
              </a:cxn>
              <a:cxn ang="0">
                <a:pos x="connsiteX3" y="connsiteY3"/>
              </a:cxn>
            </a:cxnLst>
            <a:rect l="l" t="t" r="r" b="b"/>
            <a:pathLst>
              <a:path w="4426133" h="2768600">
                <a:moveTo>
                  <a:pt x="0" y="0"/>
                </a:moveTo>
                <a:lnTo>
                  <a:pt x="4426133" y="0"/>
                </a:lnTo>
                <a:lnTo>
                  <a:pt x="4426133" y="2768600"/>
                </a:lnTo>
                <a:lnTo>
                  <a:pt x="0" y="276860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753093944"/>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Desktop Mockup">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7E73281B-957A-4450-932A-7935A2D2C5C2}"/>
              </a:ext>
            </a:extLst>
          </p:cNvPr>
          <p:cNvSpPr>
            <a:spLocks noGrp="1"/>
          </p:cNvSpPr>
          <p:nvPr>
            <p:ph type="pic" sz="quarter" idx="14"/>
          </p:nvPr>
        </p:nvSpPr>
        <p:spPr>
          <a:xfrm>
            <a:off x="3848100" y="2255520"/>
            <a:ext cx="4495800" cy="2567940"/>
          </a:xfrm>
          <a:custGeom>
            <a:avLst/>
            <a:gdLst>
              <a:gd name="connsiteX0" fmla="*/ 0 w 4495800"/>
              <a:gd name="connsiteY0" fmla="*/ 0 h 2567940"/>
              <a:gd name="connsiteX1" fmla="*/ 4495800 w 4495800"/>
              <a:gd name="connsiteY1" fmla="*/ 0 h 2567940"/>
              <a:gd name="connsiteX2" fmla="*/ 4495800 w 4495800"/>
              <a:gd name="connsiteY2" fmla="*/ 2567940 h 2567940"/>
              <a:gd name="connsiteX3" fmla="*/ 0 w 4495800"/>
              <a:gd name="connsiteY3" fmla="*/ 2567940 h 2567940"/>
            </a:gdLst>
            <a:ahLst/>
            <a:cxnLst>
              <a:cxn ang="0">
                <a:pos x="connsiteX0" y="connsiteY0"/>
              </a:cxn>
              <a:cxn ang="0">
                <a:pos x="connsiteX1" y="connsiteY1"/>
              </a:cxn>
              <a:cxn ang="0">
                <a:pos x="connsiteX2" y="connsiteY2"/>
              </a:cxn>
              <a:cxn ang="0">
                <a:pos x="connsiteX3" y="connsiteY3"/>
              </a:cxn>
            </a:cxnLst>
            <a:rect l="l" t="t" r="r" b="b"/>
            <a:pathLst>
              <a:path w="4495800" h="2567940">
                <a:moveTo>
                  <a:pt x="0" y="0"/>
                </a:moveTo>
                <a:lnTo>
                  <a:pt x="4495800" y="0"/>
                </a:lnTo>
                <a:lnTo>
                  <a:pt x="4495800" y="2567940"/>
                </a:lnTo>
                <a:lnTo>
                  <a:pt x="0" y="2567940"/>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304800" y="172857"/>
            <a:ext cx="11582400" cy="701731"/>
          </a:xfrm>
        </p:spPr>
        <p:txBody>
          <a:body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p>
            <a:fld id="{F7107CA3-86EC-47BA-B415-57A817695E29}" type="datetime1">
              <a:rPr lang="en-US" smtClean="0"/>
              <a:t>6/24/2022</a:t>
            </a:fld>
            <a:endParaRPr lang="en-US"/>
          </a:p>
        </p:txBody>
      </p:sp>
      <p:sp>
        <p:nvSpPr>
          <p:cNvPr id="5" name="Footer Placeholder 4">
            <a:extLst>
              <a:ext uri="{FF2B5EF4-FFF2-40B4-BE49-F238E27FC236}">
                <a16:creationId xmlns:a16="http://schemas.microsoft.com/office/drawing/2014/main" id="{1451F020-DF80-4E72-992F-41D29778C2EB}"/>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EC06A8F3-E230-4772-BC90-5044FB7518C4}"/>
              </a:ext>
            </a:extLst>
          </p:cNvPr>
          <p:cNvSpPr>
            <a:spLocks noGrp="1"/>
          </p:cNvSpPr>
          <p:nvPr>
            <p:ph type="sldNum" sz="quarter" idx="12"/>
          </p:nvPr>
        </p:nvSpPr>
        <p:spPr/>
        <p:txBody>
          <a:bodyPr/>
          <a:lstStyle/>
          <a:p>
            <a:fld id="{F477D24C-55BC-4150-BC77-7526DE4131D6}" type="slidenum">
              <a:rPr lang="en-US" smtClean="0"/>
              <a:t>‹#›</a:t>
            </a:fld>
            <a:endParaRPr lang="en-US"/>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304800" y="1031273"/>
            <a:ext cx="11582400" cy="850392"/>
          </a:xfrm>
        </p:spPr>
        <p:txBody>
          <a:bodyPr>
            <a:noAutofit/>
          </a:bodyPr>
          <a:lstStyle>
            <a:lvl1pPr marL="0" indent="0">
              <a:buNone/>
              <a:defRPr sz="2100">
                <a:solidFill>
                  <a:schemeClr val="accent6"/>
                </a:solidFill>
                <a:latin typeface="+mj-lt"/>
              </a:defRPr>
            </a:lvl1pPr>
            <a:lvl2pPr marL="457200" indent="0">
              <a:buNone/>
              <a:defRPr sz="2100">
                <a:latin typeface="+mj-lt"/>
              </a:defRPr>
            </a:lvl2pPr>
            <a:lvl3pPr marL="914400" indent="0">
              <a:buNone/>
              <a:defRPr sz="2100">
                <a:latin typeface="+mj-lt"/>
              </a:defRPr>
            </a:lvl3pPr>
            <a:lvl4pPr marL="1371600" indent="0">
              <a:buNone/>
              <a:defRPr sz="2100">
                <a:latin typeface="+mj-lt"/>
              </a:defRPr>
            </a:lvl4pPr>
            <a:lvl5pPr marL="1828800" indent="0">
              <a:buNone/>
              <a:defRPr sz="2100">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152905456"/>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reserve="1" userDrawn="1">
  <p:cSld name="Laptop Contrast">
    <p:spTree>
      <p:nvGrpSpPr>
        <p:cNvPr id="1" name=""/>
        <p:cNvGrpSpPr/>
        <p:nvPr/>
      </p:nvGrpSpPr>
      <p:grpSpPr>
        <a:xfrm>
          <a:off x="0" y="0"/>
          <a:ext cx="0" cy="0"/>
          <a:chOff x="0" y="0"/>
          <a:chExt cx="0" cy="0"/>
        </a:xfrm>
      </p:grpSpPr>
      <p:sp>
        <p:nvSpPr>
          <p:cNvPr id="13" name="Picture Placeholder 12">
            <a:extLst>
              <a:ext uri="{FF2B5EF4-FFF2-40B4-BE49-F238E27FC236}">
                <a16:creationId xmlns:a16="http://schemas.microsoft.com/office/drawing/2014/main" id="{7D3379F5-E8B4-4D18-AFEB-0F1C1FD066AD}"/>
              </a:ext>
            </a:extLst>
          </p:cNvPr>
          <p:cNvSpPr>
            <a:spLocks noGrp="1"/>
          </p:cNvSpPr>
          <p:nvPr>
            <p:ph type="pic" sz="quarter" idx="13"/>
          </p:nvPr>
        </p:nvSpPr>
        <p:spPr>
          <a:xfrm>
            <a:off x="585790" y="959254"/>
            <a:ext cx="6406935" cy="4007616"/>
          </a:xfrm>
          <a:custGeom>
            <a:avLst/>
            <a:gdLst>
              <a:gd name="connsiteX0" fmla="*/ 0 w 6406935"/>
              <a:gd name="connsiteY0" fmla="*/ 0 h 4007616"/>
              <a:gd name="connsiteX1" fmla="*/ 6406935 w 6406935"/>
              <a:gd name="connsiteY1" fmla="*/ 0 h 4007616"/>
              <a:gd name="connsiteX2" fmla="*/ 6406935 w 6406935"/>
              <a:gd name="connsiteY2" fmla="*/ 4007616 h 4007616"/>
              <a:gd name="connsiteX3" fmla="*/ 0 w 6406935"/>
              <a:gd name="connsiteY3" fmla="*/ 4007616 h 4007616"/>
            </a:gdLst>
            <a:ahLst/>
            <a:cxnLst>
              <a:cxn ang="0">
                <a:pos x="connsiteX0" y="connsiteY0"/>
              </a:cxn>
              <a:cxn ang="0">
                <a:pos x="connsiteX1" y="connsiteY1"/>
              </a:cxn>
              <a:cxn ang="0">
                <a:pos x="connsiteX2" y="connsiteY2"/>
              </a:cxn>
              <a:cxn ang="0">
                <a:pos x="connsiteX3" y="connsiteY3"/>
              </a:cxn>
            </a:cxnLst>
            <a:rect l="l" t="t" r="r" b="b"/>
            <a:pathLst>
              <a:path w="6406935" h="4007616">
                <a:moveTo>
                  <a:pt x="0" y="0"/>
                </a:moveTo>
                <a:lnTo>
                  <a:pt x="6406935" y="0"/>
                </a:lnTo>
                <a:lnTo>
                  <a:pt x="6406935" y="4007616"/>
                </a:lnTo>
                <a:lnTo>
                  <a:pt x="0" y="4007616"/>
                </a:lnTo>
                <a:close/>
              </a:path>
            </a:pathLst>
          </a:custGeom>
          <a:gradFill>
            <a:gsLst>
              <a:gs pos="0">
                <a:schemeClr val="accent5">
                  <a:lumMod val="20000"/>
                  <a:lumOff val="80000"/>
                </a:schemeClr>
              </a:gs>
              <a:gs pos="72000">
                <a:schemeClr val="accent5">
                  <a:lumMod val="40000"/>
                  <a:lumOff val="60000"/>
                </a:schemeClr>
              </a:gs>
            </a:gsLst>
            <a:lin ang="2700000" scaled="1"/>
          </a:gradFill>
        </p:spPr>
        <p:txBody>
          <a:bodyPr wrap="square" anchor="ctr">
            <a:noAutofit/>
          </a:bodyPr>
          <a:lstStyle>
            <a:lvl1pPr marL="0" indent="0" algn="ctr">
              <a:buNone/>
              <a:defRPr/>
            </a:lvl1pPr>
          </a:lstStyle>
          <a:p>
            <a:endParaRPr lang="en-US"/>
          </a:p>
        </p:txBody>
      </p:sp>
      <p:grpSp>
        <p:nvGrpSpPr>
          <p:cNvPr id="5" name="Group 4">
            <a:extLst>
              <a:ext uri="{FF2B5EF4-FFF2-40B4-BE49-F238E27FC236}">
                <a16:creationId xmlns:a16="http://schemas.microsoft.com/office/drawing/2014/main" id="{AD804BB7-23CE-4D0D-BED9-76340ED3117D}"/>
              </a:ext>
            </a:extLst>
          </p:cNvPr>
          <p:cNvGrpSpPr/>
          <p:nvPr userDrawn="1"/>
        </p:nvGrpSpPr>
        <p:grpSpPr>
          <a:xfrm>
            <a:off x="304801" y="6126480"/>
            <a:ext cx="11582400" cy="426715"/>
            <a:chOff x="304801" y="6126480"/>
            <a:chExt cx="11582400" cy="426715"/>
          </a:xfrm>
        </p:grpSpPr>
        <p:sp>
          <p:nvSpPr>
            <p:cNvPr id="6" name="Rectangle 5">
              <a:extLst>
                <a:ext uri="{FF2B5EF4-FFF2-40B4-BE49-F238E27FC236}">
                  <a16:creationId xmlns:a16="http://schemas.microsoft.com/office/drawing/2014/main" id="{CEFFC64D-F2EF-43F6-B0C4-9614C5AC3E79}"/>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14E35AC8-6A53-4C18-91F6-B3FD147E3F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18536" y="6181797"/>
              <a:ext cx="744012" cy="316080"/>
            </a:xfrm>
            <a:prstGeom prst="rect">
              <a:avLst/>
            </a:prstGeom>
          </p:spPr>
        </p:pic>
        <p:cxnSp>
          <p:nvCxnSpPr>
            <p:cNvPr id="8" name="Straight Connector 7">
              <a:extLst>
                <a:ext uri="{FF2B5EF4-FFF2-40B4-BE49-F238E27FC236}">
                  <a16:creationId xmlns:a16="http://schemas.microsoft.com/office/drawing/2014/main" id="{01DE9EEA-05BA-4CFC-9DED-CB90365BA0A5}"/>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8A09199C-FAAA-4E68-A512-C7652A2FACC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2" name="Date Placeholder 1">
            <a:extLst>
              <a:ext uri="{FF2B5EF4-FFF2-40B4-BE49-F238E27FC236}">
                <a16:creationId xmlns:a16="http://schemas.microsoft.com/office/drawing/2014/main" id="{541E0404-1886-4A51-A3DF-16EBBC2C6C7F}"/>
              </a:ext>
            </a:extLst>
          </p:cNvPr>
          <p:cNvSpPr>
            <a:spLocks noGrp="1"/>
          </p:cNvSpPr>
          <p:nvPr>
            <p:ph type="dt" sz="half" idx="10"/>
          </p:nvPr>
        </p:nvSpPr>
        <p:spPr/>
        <p:txBody>
          <a:bodyPr/>
          <a:lstStyle/>
          <a:p>
            <a:fld id="{34AB5B86-9506-4CE9-A86D-514C0868F0EB}" type="datetime1">
              <a:rPr lang="en-US" smtClean="0"/>
              <a:t>6/24/2022</a:t>
            </a:fld>
            <a:endParaRPr lang="en-US"/>
          </a:p>
        </p:txBody>
      </p:sp>
      <p:sp>
        <p:nvSpPr>
          <p:cNvPr id="3" name="Footer Placeholder 2">
            <a:extLst>
              <a:ext uri="{FF2B5EF4-FFF2-40B4-BE49-F238E27FC236}">
                <a16:creationId xmlns:a16="http://schemas.microsoft.com/office/drawing/2014/main" id="{45E7757F-229C-4082-AC04-8AFC6341E5EE}"/>
              </a:ext>
            </a:extLst>
          </p:cNvPr>
          <p:cNvSpPr>
            <a:spLocks noGrp="1"/>
          </p:cNvSpPr>
          <p:nvPr>
            <p:ph type="ftr" sz="quarter" idx="11"/>
          </p:nvPr>
        </p:nvSpPr>
        <p:spPr/>
        <p:txBody>
          <a:bodyPr/>
          <a:lstStyle/>
          <a:p>
            <a:r>
              <a:rPr lang="en-US"/>
              <a:t>Lorem ipsum dolor sit amet, consectetur adipiscing elit, sed do eiusmod tempor incididunt ut labore et dolore.</a:t>
            </a:r>
          </a:p>
        </p:txBody>
      </p:sp>
      <p:sp>
        <p:nvSpPr>
          <p:cNvPr id="4" name="Slide Number Placeholder 3">
            <a:extLst>
              <a:ext uri="{FF2B5EF4-FFF2-40B4-BE49-F238E27FC236}">
                <a16:creationId xmlns:a16="http://schemas.microsoft.com/office/drawing/2014/main" id="{F0B9162F-D10A-44C6-8C5D-0D86283BB4E3}"/>
              </a:ext>
            </a:extLst>
          </p:cNvPr>
          <p:cNvSpPr>
            <a:spLocks noGrp="1"/>
          </p:cNvSpPr>
          <p:nvPr>
            <p:ph type="sldNum" sz="quarter" idx="12"/>
          </p:nvPr>
        </p:nvSpPr>
        <p:spPr/>
        <p:txBody>
          <a:bodyPr/>
          <a:lstStyle/>
          <a:p>
            <a:fld id="{F477D24C-55BC-4150-BC77-7526DE4131D6}" type="slidenum">
              <a:rPr lang="en-US" smtClean="0"/>
              <a:t>‹#›</a:t>
            </a:fld>
            <a:endParaRPr lang="en-US"/>
          </a:p>
        </p:txBody>
      </p:sp>
    </p:spTree>
    <p:extLst>
      <p:ext uri="{BB962C8B-B14F-4D97-AF65-F5344CB8AC3E}">
        <p14:creationId xmlns:p14="http://schemas.microsoft.com/office/powerpoint/2010/main" val="3173998727"/>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54" Type="http://schemas.openxmlformats.org/officeDocument/2006/relationships/image" Target="../media/image2.sv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slideLayout" Target="../slideLayouts/slideLayout5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64.xml"/><Relationship Id="rId18" Type="http://schemas.openxmlformats.org/officeDocument/2006/relationships/slideLayout" Target="../slideLayouts/slideLayout69.xml"/><Relationship Id="rId26" Type="http://schemas.openxmlformats.org/officeDocument/2006/relationships/slideLayout" Target="../slideLayouts/slideLayout77.xml"/><Relationship Id="rId39" Type="http://schemas.openxmlformats.org/officeDocument/2006/relationships/slideLayout" Target="../slideLayouts/slideLayout90.xml"/><Relationship Id="rId3" Type="http://schemas.openxmlformats.org/officeDocument/2006/relationships/slideLayout" Target="../slideLayouts/slideLayout54.xml"/><Relationship Id="rId21" Type="http://schemas.openxmlformats.org/officeDocument/2006/relationships/slideLayout" Target="../slideLayouts/slideLayout72.xml"/><Relationship Id="rId34" Type="http://schemas.openxmlformats.org/officeDocument/2006/relationships/slideLayout" Target="../slideLayouts/slideLayout85.xml"/><Relationship Id="rId42" Type="http://schemas.openxmlformats.org/officeDocument/2006/relationships/slideLayout" Target="../slideLayouts/slideLayout93.xml"/><Relationship Id="rId47" Type="http://schemas.openxmlformats.org/officeDocument/2006/relationships/slideLayout" Target="../slideLayouts/slideLayout98.xml"/><Relationship Id="rId50" Type="http://schemas.openxmlformats.org/officeDocument/2006/relationships/slideLayout" Target="../slideLayouts/slideLayout101.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slideLayout" Target="../slideLayouts/slideLayout68.xml"/><Relationship Id="rId25" Type="http://schemas.openxmlformats.org/officeDocument/2006/relationships/slideLayout" Target="../slideLayouts/slideLayout76.xml"/><Relationship Id="rId33" Type="http://schemas.openxmlformats.org/officeDocument/2006/relationships/slideLayout" Target="../slideLayouts/slideLayout84.xml"/><Relationship Id="rId38" Type="http://schemas.openxmlformats.org/officeDocument/2006/relationships/slideLayout" Target="../slideLayouts/slideLayout89.xml"/><Relationship Id="rId46" Type="http://schemas.openxmlformats.org/officeDocument/2006/relationships/slideLayout" Target="../slideLayouts/slideLayout97.xml"/><Relationship Id="rId2" Type="http://schemas.openxmlformats.org/officeDocument/2006/relationships/slideLayout" Target="../slideLayouts/slideLayout53.xml"/><Relationship Id="rId16" Type="http://schemas.openxmlformats.org/officeDocument/2006/relationships/slideLayout" Target="../slideLayouts/slideLayout67.xml"/><Relationship Id="rId20" Type="http://schemas.openxmlformats.org/officeDocument/2006/relationships/slideLayout" Target="../slideLayouts/slideLayout71.xml"/><Relationship Id="rId29" Type="http://schemas.openxmlformats.org/officeDocument/2006/relationships/slideLayout" Target="../slideLayouts/slideLayout80.xml"/><Relationship Id="rId41" Type="http://schemas.openxmlformats.org/officeDocument/2006/relationships/slideLayout" Target="../slideLayouts/slideLayout92.xml"/><Relationship Id="rId54" Type="http://schemas.openxmlformats.org/officeDocument/2006/relationships/image" Target="../media/image2.svg"/><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24" Type="http://schemas.openxmlformats.org/officeDocument/2006/relationships/slideLayout" Target="../slideLayouts/slideLayout75.xml"/><Relationship Id="rId32" Type="http://schemas.openxmlformats.org/officeDocument/2006/relationships/slideLayout" Target="../slideLayouts/slideLayout83.xml"/><Relationship Id="rId37" Type="http://schemas.openxmlformats.org/officeDocument/2006/relationships/slideLayout" Target="../slideLayouts/slideLayout88.xml"/><Relationship Id="rId40" Type="http://schemas.openxmlformats.org/officeDocument/2006/relationships/slideLayout" Target="../slideLayouts/slideLayout91.xml"/><Relationship Id="rId45" Type="http://schemas.openxmlformats.org/officeDocument/2006/relationships/slideLayout" Target="../slideLayouts/slideLayout96.xml"/><Relationship Id="rId53" Type="http://schemas.openxmlformats.org/officeDocument/2006/relationships/image" Target="../media/image1.png"/><Relationship Id="rId5" Type="http://schemas.openxmlformats.org/officeDocument/2006/relationships/slideLayout" Target="../slideLayouts/slideLayout56.xml"/><Relationship Id="rId15" Type="http://schemas.openxmlformats.org/officeDocument/2006/relationships/slideLayout" Target="../slideLayouts/slideLayout66.xml"/><Relationship Id="rId23" Type="http://schemas.openxmlformats.org/officeDocument/2006/relationships/slideLayout" Target="../slideLayouts/slideLayout74.xml"/><Relationship Id="rId28" Type="http://schemas.openxmlformats.org/officeDocument/2006/relationships/slideLayout" Target="../slideLayouts/slideLayout79.xml"/><Relationship Id="rId36" Type="http://schemas.openxmlformats.org/officeDocument/2006/relationships/slideLayout" Target="../slideLayouts/slideLayout87.xml"/><Relationship Id="rId49" Type="http://schemas.openxmlformats.org/officeDocument/2006/relationships/slideLayout" Target="../slideLayouts/slideLayout100.xml"/><Relationship Id="rId10" Type="http://schemas.openxmlformats.org/officeDocument/2006/relationships/slideLayout" Target="../slideLayouts/slideLayout61.xml"/><Relationship Id="rId19" Type="http://schemas.openxmlformats.org/officeDocument/2006/relationships/slideLayout" Target="../slideLayouts/slideLayout70.xml"/><Relationship Id="rId31" Type="http://schemas.openxmlformats.org/officeDocument/2006/relationships/slideLayout" Target="../slideLayouts/slideLayout82.xml"/><Relationship Id="rId44" Type="http://schemas.openxmlformats.org/officeDocument/2006/relationships/slideLayout" Target="../slideLayouts/slideLayout95.xml"/><Relationship Id="rId52" Type="http://schemas.openxmlformats.org/officeDocument/2006/relationships/theme" Target="../theme/theme2.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 Id="rId22" Type="http://schemas.openxmlformats.org/officeDocument/2006/relationships/slideLayout" Target="../slideLayouts/slideLayout73.xml"/><Relationship Id="rId27" Type="http://schemas.openxmlformats.org/officeDocument/2006/relationships/slideLayout" Target="../slideLayouts/slideLayout78.xml"/><Relationship Id="rId30" Type="http://schemas.openxmlformats.org/officeDocument/2006/relationships/slideLayout" Target="../slideLayouts/slideLayout81.xml"/><Relationship Id="rId35" Type="http://schemas.openxmlformats.org/officeDocument/2006/relationships/slideLayout" Target="../slideLayouts/slideLayout86.xml"/><Relationship Id="rId43" Type="http://schemas.openxmlformats.org/officeDocument/2006/relationships/slideLayout" Target="../slideLayouts/slideLayout94.xml"/><Relationship Id="rId48" Type="http://schemas.openxmlformats.org/officeDocument/2006/relationships/slideLayout" Target="../slideLayouts/slideLayout99.xml"/><Relationship Id="rId8" Type="http://schemas.openxmlformats.org/officeDocument/2006/relationships/slideLayout" Target="../slideLayouts/slideLayout59.xml"/><Relationship Id="rId51" Type="http://schemas.openxmlformats.org/officeDocument/2006/relationships/slideLayout" Target="../slideLayouts/slideLayout10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B2E97E-15DE-483A-BC27-7919C8F1AE1E}"/>
              </a:ext>
            </a:extLst>
          </p:cNvPr>
          <p:cNvSpPr>
            <a:spLocks noGrp="1"/>
          </p:cNvSpPr>
          <p:nvPr>
            <p:ph type="title"/>
          </p:nvPr>
        </p:nvSpPr>
        <p:spPr>
          <a:xfrm>
            <a:off x="304800" y="172857"/>
            <a:ext cx="11582400" cy="701731"/>
          </a:xfrm>
          <a:prstGeom prst="rect">
            <a:avLst/>
          </a:prstGeom>
        </p:spPr>
        <p:txBody>
          <a:bodyPr vert="horz" wrap="square"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916DC98E-7479-4F84-A93B-DC74ECFC08FF}"/>
              </a:ext>
            </a:extLst>
          </p:cNvPr>
          <p:cNvSpPr>
            <a:spLocks noGrp="1"/>
          </p:cNvSpPr>
          <p:nvPr>
            <p:ph type="body" idx="1"/>
          </p:nvPr>
        </p:nvSpPr>
        <p:spPr>
          <a:xfrm>
            <a:off x="304799" y="2085975"/>
            <a:ext cx="11582399" cy="370522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7" name="Straight Connector 26">
            <a:extLst>
              <a:ext uri="{FF2B5EF4-FFF2-40B4-BE49-F238E27FC236}">
                <a16:creationId xmlns:a16="http://schemas.microsoft.com/office/drawing/2014/main" id="{43BF3AD1-F051-48A5-AB7D-BDA84812B4BB}"/>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799997D-9151-4456-8CAB-50AC1F60D7A4}"/>
              </a:ext>
            </a:extLst>
          </p:cNvPr>
          <p:cNvGrpSpPr/>
          <p:nvPr userDrawn="1"/>
        </p:nvGrpSpPr>
        <p:grpSpPr>
          <a:xfrm>
            <a:off x="304801" y="6126480"/>
            <a:ext cx="11582400" cy="426715"/>
            <a:chOff x="304801" y="6126480"/>
            <a:chExt cx="11582400" cy="426715"/>
          </a:xfrm>
        </p:grpSpPr>
        <p:sp>
          <p:nvSpPr>
            <p:cNvPr id="28" name="Rectangle 27">
              <a:extLst>
                <a:ext uri="{FF2B5EF4-FFF2-40B4-BE49-F238E27FC236}">
                  <a16:creationId xmlns:a16="http://schemas.microsoft.com/office/drawing/2014/main" id="{953E2499-F978-4E01-86C9-1D087E586B53}"/>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9" name="Graphic 28">
              <a:extLst>
                <a:ext uri="{FF2B5EF4-FFF2-40B4-BE49-F238E27FC236}">
                  <a16:creationId xmlns:a16="http://schemas.microsoft.com/office/drawing/2014/main" id="{F24C7791-83CB-425B-A392-60C4676C8977}"/>
                </a:ext>
              </a:extLst>
            </p:cNvPr>
            <p:cNvPicPr>
              <a:picLocks noChangeAspect="1"/>
            </p:cNvPicPr>
            <p:nvPr userDrawn="1"/>
          </p:nvPicPr>
          <p:blipFill>
            <a:blip r:embed="rId53">
              <a:extLst>
                <a:ext uri="{96DAC541-7B7A-43D3-8B79-37D633B846F1}">
                  <asvg:svgBlip xmlns:asvg="http://schemas.microsoft.com/office/drawing/2016/SVG/main" r:embed="rId54"/>
                </a:ext>
              </a:extLst>
            </a:blip>
            <a:stretch>
              <a:fillRect/>
            </a:stretch>
          </p:blipFill>
          <p:spPr>
            <a:xfrm>
              <a:off x="10818536" y="6181797"/>
              <a:ext cx="744012" cy="316080"/>
            </a:xfrm>
            <a:prstGeom prst="rect">
              <a:avLst/>
            </a:prstGeom>
          </p:spPr>
        </p:pic>
        <p:cxnSp>
          <p:nvCxnSpPr>
            <p:cNvPr id="31" name="Straight Connector 30">
              <a:extLst>
                <a:ext uri="{FF2B5EF4-FFF2-40B4-BE49-F238E27FC236}">
                  <a16:creationId xmlns:a16="http://schemas.microsoft.com/office/drawing/2014/main" id="{174664AB-B457-4A4B-8D7F-46B20E66F28D}"/>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490B93-C18D-4D67-8A52-86F2EF21003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FAEE57A-77BE-438D-9286-6127CD6E56F9}"/>
              </a:ext>
            </a:extLst>
          </p:cNvPr>
          <p:cNvSpPr>
            <a:spLocks noGrp="1"/>
          </p:cNvSpPr>
          <p:nvPr>
            <p:ph type="dt" sz="half" idx="2"/>
          </p:nvPr>
        </p:nvSpPr>
        <p:spPr>
          <a:xfrm>
            <a:off x="8382000" y="6157275"/>
            <a:ext cx="977175" cy="365125"/>
          </a:xfrm>
          <a:prstGeom prst="rect">
            <a:avLst/>
          </a:prstGeom>
        </p:spPr>
        <p:txBody>
          <a:bodyPr vert="horz" lIns="91440" tIns="45720" rIns="91440" bIns="45720" rtlCol="0" anchor="ctr"/>
          <a:lstStyle>
            <a:lvl1pPr algn="r">
              <a:defRPr sz="1200">
                <a:solidFill>
                  <a:schemeClr val="bg1"/>
                </a:solidFill>
              </a:defRPr>
            </a:lvl1pPr>
          </a:lstStyle>
          <a:p>
            <a:endParaRPr lang="en-US"/>
          </a:p>
        </p:txBody>
      </p:sp>
      <p:sp>
        <p:nvSpPr>
          <p:cNvPr id="5" name="Footer Placeholder 4">
            <a:extLst>
              <a:ext uri="{FF2B5EF4-FFF2-40B4-BE49-F238E27FC236}">
                <a16:creationId xmlns:a16="http://schemas.microsoft.com/office/drawing/2014/main" id="{777BCE5C-2F54-4920-9F7A-D0ABAFE3C9E2}"/>
              </a:ext>
            </a:extLst>
          </p:cNvPr>
          <p:cNvSpPr>
            <a:spLocks noGrp="1"/>
          </p:cNvSpPr>
          <p:nvPr>
            <p:ph type="ftr" sz="quarter" idx="3"/>
          </p:nvPr>
        </p:nvSpPr>
        <p:spPr>
          <a:xfrm>
            <a:off x="476320" y="6157275"/>
            <a:ext cx="7741840"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a:extLst>
              <a:ext uri="{FF2B5EF4-FFF2-40B4-BE49-F238E27FC236}">
                <a16:creationId xmlns:a16="http://schemas.microsoft.com/office/drawing/2014/main" id="{5914C59B-F619-47F9-85E1-B0EA8C4B58B4}"/>
              </a:ext>
            </a:extLst>
          </p:cNvPr>
          <p:cNvSpPr>
            <a:spLocks noGrp="1"/>
          </p:cNvSpPr>
          <p:nvPr>
            <p:ph type="sldNum" sz="quarter" idx="4"/>
          </p:nvPr>
        </p:nvSpPr>
        <p:spPr>
          <a:xfrm>
            <a:off x="9719988" y="6170673"/>
            <a:ext cx="586986" cy="338328"/>
          </a:xfrm>
          <a:prstGeom prst="rect">
            <a:avLst/>
          </a:prstGeom>
        </p:spPr>
        <p:txBody>
          <a:bodyPr vert="horz" lIns="91440" tIns="45720" rIns="91440" bIns="45720" rtlCol="0" anchor="ctr"/>
          <a:lstStyle>
            <a:lvl1pPr algn="ctr">
              <a:defRPr sz="1600">
                <a:solidFill>
                  <a:schemeClr val="bg1"/>
                </a:solidFill>
              </a:defRPr>
            </a:lvl1pPr>
          </a:lstStyle>
          <a:p>
            <a:fld id="{F477D24C-55BC-4150-BC77-7526DE4131D6}" type="slidenum">
              <a:rPr lang="en-US" smtClean="0"/>
              <a:pPr/>
              <a:t>‹#›</a:t>
            </a:fld>
            <a:endParaRPr lang="en-US"/>
          </a:p>
        </p:txBody>
      </p:sp>
    </p:spTree>
    <p:extLst>
      <p:ext uri="{BB962C8B-B14F-4D97-AF65-F5344CB8AC3E}">
        <p14:creationId xmlns:p14="http://schemas.microsoft.com/office/powerpoint/2010/main" val="1105353940"/>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 id="2147483662" r:id="rId13"/>
    <p:sldLayoutId id="2147483663" r:id="rId14"/>
    <p:sldLayoutId id="2147483664" r:id="rId15"/>
    <p:sldLayoutId id="2147483665" r:id="rId16"/>
    <p:sldLayoutId id="2147483666" r:id="rId17"/>
    <p:sldLayoutId id="2147483667" r:id="rId18"/>
    <p:sldLayoutId id="2147483668" r:id="rId19"/>
    <p:sldLayoutId id="2147483669" r:id="rId20"/>
    <p:sldLayoutId id="2147483670" r:id="rId21"/>
    <p:sldLayoutId id="2147483671" r:id="rId22"/>
    <p:sldLayoutId id="2147483672" r:id="rId23"/>
    <p:sldLayoutId id="2147483673" r:id="rId24"/>
    <p:sldLayoutId id="2147483674" r:id="rId25"/>
    <p:sldLayoutId id="2147483675" r:id="rId26"/>
    <p:sldLayoutId id="2147483676" r:id="rId27"/>
    <p:sldLayoutId id="2147483677" r:id="rId28"/>
    <p:sldLayoutId id="2147483678" r:id="rId29"/>
    <p:sldLayoutId id="2147483679" r:id="rId30"/>
    <p:sldLayoutId id="2147483680" r:id="rId31"/>
    <p:sldLayoutId id="2147483681" r:id="rId32"/>
    <p:sldLayoutId id="2147483682" r:id="rId33"/>
    <p:sldLayoutId id="2147483683" r:id="rId34"/>
    <p:sldLayoutId id="2147483684" r:id="rId35"/>
    <p:sldLayoutId id="2147483685" r:id="rId36"/>
    <p:sldLayoutId id="2147483686" r:id="rId37"/>
    <p:sldLayoutId id="2147483687" r:id="rId38"/>
    <p:sldLayoutId id="2147483688" r:id="rId39"/>
    <p:sldLayoutId id="2147483689" r:id="rId40"/>
    <p:sldLayoutId id="2147483690" r:id="rId41"/>
    <p:sldLayoutId id="2147483691" r:id="rId42"/>
    <p:sldLayoutId id="2147483692" r:id="rId43"/>
    <p:sldLayoutId id="2147483693" r:id="rId44"/>
    <p:sldLayoutId id="2147483694" r:id="rId45"/>
    <p:sldLayoutId id="2147483695" r:id="rId46"/>
    <p:sldLayoutId id="2147483696" r:id="rId47"/>
    <p:sldLayoutId id="2147483697" r:id="rId48"/>
    <p:sldLayoutId id="2147483698" r:id="rId49"/>
    <p:sldLayoutId id="2147483699" r:id="rId50"/>
    <p:sldLayoutId id="2147483700" r:id="rId51"/>
  </p:sldLayoutIdLst>
  <p:hf hdr="0" ft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1pPr>
      <a:lvl2pPr marL="6858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2pPr>
      <a:lvl3pPr marL="11430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3pPr>
      <a:lvl4pPr marL="16002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4pPr>
      <a:lvl5pPr marL="20574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B2E97E-15DE-483A-BC27-7919C8F1AE1E}"/>
              </a:ext>
            </a:extLst>
          </p:cNvPr>
          <p:cNvSpPr>
            <a:spLocks noGrp="1"/>
          </p:cNvSpPr>
          <p:nvPr>
            <p:ph type="title"/>
          </p:nvPr>
        </p:nvSpPr>
        <p:spPr>
          <a:xfrm>
            <a:off x="304800" y="172857"/>
            <a:ext cx="11582400" cy="701731"/>
          </a:xfrm>
          <a:prstGeom prst="rect">
            <a:avLst/>
          </a:prstGeom>
        </p:spPr>
        <p:txBody>
          <a:bodyPr vert="horz" wrap="square" lIns="91440" tIns="45720" rIns="91440" bIns="45720" rtlCol="0" anchor="t">
            <a:normAutofit/>
          </a:bodyPr>
          <a:lstStyle/>
          <a:p>
            <a:r>
              <a:rPr lang="en-US"/>
              <a:t>CLICK TO EDIT MASTER TITLE STYLE</a:t>
            </a:r>
          </a:p>
        </p:txBody>
      </p:sp>
      <p:sp>
        <p:nvSpPr>
          <p:cNvPr id="3" name="Text Placeholder 2">
            <a:extLst>
              <a:ext uri="{FF2B5EF4-FFF2-40B4-BE49-F238E27FC236}">
                <a16:creationId xmlns:a16="http://schemas.microsoft.com/office/drawing/2014/main" id="{916DC98E-7479-4F84-A93B-DC74ECFC08FF}"/>
              </a:ext>
            </a:extLst>
          </p:cNvPr>
          <p:cNvSpPr>
            <a:spLocks noGrp="1"/>
          </p:cNvSpPr>
          <p:nvPr>
            <p:ph type="body" idx="1"/>
          </p:nvPr>
        </p:nvSpPr>
        <p:spPr>
          <a:xfrm>
            <a:off x="304799" y="2085975"/>
            <a:ext cx="11582399" cy="3705223"/>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27" name="Straight Connector 26">
            <a:extLst>
              <a:ext uri="{FF2B5EF4-FFF2-40B4-BE49-F238E27FC236}">
                <a16:creationId xmlns:a16="http://schemas.microsoft.com/office/drawing/2014/main" id="{43BF3AD1-F051-48A5-AB7D-BDA84812B4BB}"/>
              </a:ext>
            </a:extLst>
          </p:cNvPr>
          <p:cNvCxnSpPr/>
          <p:nvPr userDrawn="1"/>
        </p:nvCxnSpPr>
        <p:spPr>
          <a:xfrm>
            <a:off x="396691" y="957194"/>
            <a:ext cx="597962" cy="0"/>
          </a:xfrm>
          <a:prstGeom prst="line">
            <a:avLst/>
          </a:prstGeom>
          <a:ln w="76200">
            <a:solidFill>
              <a:srgbClr val="EC5153"/>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9799997D-9151-4456-8CAB-50AC1F60D7A4}"/>
              </a:ext>
            </a:extLst>
          </p:cNvPr>
          <p:cNvGrpSpPr/>
          <p:nvPr userDrawn="1"/>
        </p:nvGrpSpPr>
        <p:grpSpPr>
          <a:xfrm>
            <a:off x="304801" y="6126480"/>
            <a:ext cx="11582400" cy="426715"/>
            <a:chOff x="304801" y="6126480"/>
            <a:chExt cx="11582400" cy="426715"/>
          </a:xfrm>
        </p:grpSpPr>
        <p:sp>
          <p:nvSpPr>
            <p:cNvPr id="28" name="Rectangle 27">
              <a:extLst>
                <a:ext uri="{FF2B5EF4-FFF2-40B4-BE49-F238E27FC236}">
                  <a16:creationId xmlns:a16="http://schemas.microsoft.com/office/drawing/2014/main" id="{953E2499-F978-4E01-86C9-1D087E586B53}"/>
                </a:ext>
              </a:extLst>
            </p:cNvPr>
            <p:cNvSpPr/>
            <p:nvPr userDrawn="1"/>
          </p:nvSpPr>
          <p:spPr>
            <a:xfrm>
              <a:off x="304801" y="6126480"/>
              <a:ext cx="11582400" cy="426715"/>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29" name="Graphic 28">
              <a:extLst>
                <a:ext uri="{FF2B5EF4-FFF2-40B4-BE49-F238E27FC236}">
                  <a16:creationId xmlns:a16="http://schemas.microsoft.com/office/drawing/2014/main" id="{F24C7791-83CB-425B-A392-60C4676C8977}"/>
                </a:ext>
              </a:extLst>
            </p:cNvPr>
            <p:cNvPicPr>
              <a:picLocks noChangeAspect="1"/>
            </p:cNvPicPr>
            <p:nvPr userDrawn="1"/>
          </p:nvPicPr>
          <p:blipFill>
            <a:blip r:embed="rId53">
              <a:extLst>
                <a:ext uri="{96DAC541-7B7A-43D3-8B79-37D633B846F1}">
                  <asvg:svgBlip xmlns:asvg="http://schemas.microsoft.com/office/drawing/2016/SVG/main" r:embed="rId54"/>
                </a:ext>
              </a:extLst>
            </a:blip>
            <a:stretch>
              <a:fillRect/>
            </a:stretch>
          </p:blipFill>
          <p:spPr>
            <a:xfrm>
              <a:off x="10818536" y="6181797"/>
              <a:ext cx="744012" cy="316080"/>
            </a:xfrm>
            <a:prstGeom prst="rect">
              <a:avLst/>
            </a:prstGeom>
          </p:spPr>
        </p:pic>
        <p:cxnSp>
          <p:nvCxnSpPr>
            <p:cNvPr id="31" name="Straight Connector 30">
              <a:extLst>
                <a:ext uri="{FF2B5EF4-FFF2-40B4-BE49-F238E27FC236}">
                  <a16:creationId xmlns:a16="http://schemas.microsoft.com/office/drawing/2014/main" id="{174664AB-B457-4A4B-8D7F-46B20E66F28D}"/>
                </a:ext>
              </a:extLst>
            </p:cNvPr>
            <p:cNvCxnSpPr>
              <a:cxnSpLocks/>
            </p:cNvCxnSpPr>
            <p:nvPr userDrawn="1"/>
          </p:nvCxnSpPr>
          <p:spPr>
            <a:xfrm>
              <a:off x="10490857"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DB490B93-C18D-4D67-8A52-86F2EF210033}"/>
                </a:ext>
              </a:extLst>
            </p:cNvPr>
            <p:cNvCxnSpPr>
              <a:cxnSpLocks/>
            </p:cNvCxnSpPr>
            <p:nvPr userDrawn="1"/>
          </p:nvCxnSpPr>
          <p:spPr>
            <a:xfrm>
              <a:off x="9523015" y="6240625"/>
              <a:ext cx="0" cy="198425"/>
            </a:xfrm>
            <a:prstGeom prst="line">
              <a:avLst/>
            </a:prstGeom>
            <a:ln w="28575">
              <a:solidFill>
                <a:srgbClr val="EC5153"/>
              </a:solidFill>
            </a:ln>
          </p:spPr>
          <p:style>
            <a:lnRef idx="1">
              <a:schemeClr val="accent1"/>
            </a:lnRef>
            <a:fillRef idx="0">
              <a:schemeClr val="accent1"/>
            </a:fillRef>
            <a:effectRef idx="0">
              <a:schemeClr val="accent1"/>
            </a:effectRef>
            <a:fontRef idx="minor">
              <a:schemeClr val="tx1"/>
            </a:fontRef>
          </p:style>
        </p:cxnSp>
      </p:grpSp>
      <p:sp>
        <p:nvSpPr>
          <p:cNvPr id="4" name="Date Placeholder 3">
            <a:extLst>
              <a:ext uri="{FF2B5EF4-FFF2-40B4-BE49-F238E27FC236}">
                <a16:creationId xmlns:a16="http://schemas.microsoft.com/office/drawing/2014/main" id="{3FAEE57A-77BE-438D-9286-6127CD6E56F9}"/>
              </a:ext>
            </a:extLst>
          </p:cNvPr>
          <p:cNvSpPr>
            <a:spLocks noGrp="1"/>
          </p:cNvSpPr>
          <p:nvPr>
            <p:ph type="dt" sz="half" idx="2"/>
          </p:nvPr>
        </p:nvSpPr>
        <p:spPr>
          <a:xfrm>
            <a:off x="8382000" y="6157275"/>
            <a:ext cx="977175" cy="365125"/>
          </a:xfrm>
          <a:prstGeom prst="rect">
            <a:avLst/>
          </a:prstGeom>
        </p:spPr>
        <p:txBody>
          <a:bodyPr vert="horz" lIns="91440" tIns="45720" rIns="91440" bIns="45720" rtlCol="0" anchor="ctr"/>
          <a:lstStyle>
            <a:lvl1pPr algn="r">
              <a:defRPr sz="1200">
                <a:solidFill>
                  <a:schemeClr val="bg1"/>
                </a:solidFill>
              </a:defRPr>
            </a:lvl1pPr>
          </a:lstStyle>
          <a:p>
            <a:fld id="{FC802E70-D219-4F36-950D-FFA7642EF6F3}" type="datetime1">
              <a:rPr lang="en-US" smtClean="0"/>
              <a:t>6/24/2022</a:t>
            </a:fld>
            <a:endParaRPr lang="en-US"/>
          </a:p>
        </p:txBody>
      </p:sp>
      <p:sp>
        <p:nvSpPr>
          <p:cNvPr id="5" name="Footer Placeholder 4">
            <a:extLst>
              <a:ext uri="{FF2B5EF4-FFF2-40B4-BE49-F238E27FC236}">
                <a16:creationId xmlns:a16="http://schemas.microsoft.com/office/drawing/2014/main" id="{777BCE5C-2F54-4920-9F7A-D0ABAFE3C9E2}"/>
              </a:ext>
            </a:extLst>
          </p:cNvPr>
          <p:cNvSpPr>
            <a:spLocks noGrp="1"/>
          </p:cNvSpPr>
          <p:nvPr>
            <p:ph type="ftr" sz="quarter" idx="3"/>
          </p:nvPr>
        </p:nvSpPr>
        <p:spPr>
          <a:xfrm>
            <a:off x="476320" y="6157275"/>
            <a:ext cx="7741840" cy="365125"/>
          </a:xfrm>
          <a:prstGeom prst="rect">
            <a:avLst/>
          </a:prstGeom>
        </p:spPr>
        <p:txBody>
          <a:bodyPr vert="horz" lIns="91440" tIns="45720" rIns="91440" bIns="45720" rtlCol="0" anchor="ctr"/>
          <a:lstStyle>
            <a:lvl1pPr algn="l">
              <a:defRPr sz="1200">
                <a:solidFill>
                  <a:schemeClr val="bg1"/>
                </a:solidFill>
              </a:defRPr>
            </a:lvl1pPr>
          </a:lstStyle>
          <a:p>
            <a:r>
              <a:rPr lang="en-US"/>
              <a:t>Lorem ipsum dolor sit amet, consectetur adipiscing elit, sed do eiusmod tempor incididunt ut labore et dolore.</a:t>
            </a:r>
          </a:p>
        </p:txBody>
      </p:sp>
      <p:sp>
        <p:nvSpPr>
          <p:cNvPr id="6" name="Slide Number Placeholder 5">
            <a:extLst>
              <a:ext uri="{FF2B5EF4-FFF2-40B4-BE49-F238E27FC236}">
                <a16:creationId xmlns:a16="http://schemas.microsoft.com/office/drawing/2014/main" id="{5914C59B-F619-47F9-85E1-B0EA8C4B58B4}"/>
              </a:ext>
            </a:extLst>
          </p:cNvPr>
          <p:cNvSpPr>
            <a:spLocks noGrp="1"/>
          </p:cNvSpPr>
          <p:nvPr>
            <p:ph type="sldNum" sz="quarter" idx="4"/>
          </p:nvPr>
        </p:nvSpPr>
        <p:spPr>
          <a:xfrm>
            <a:off x="9719988" y="6170673"/>
            <a:ext cx="586986" cy="338328"/>
          </a:xfrm>
          <a:prstGeom prst="rect">
            <a:avLst/>
          </a:prstGeom>
        </p:spPr>
        <p:txBody>
          <a:bodyPr vert="horz" lIns="91440" tIns="45720" rIns="91440" bIns="45720" rtlCol="0" anchor="ctr"/>
          <a:lstStyle>
            <a:lvl1pPr algn="ctr">
              <a:defRPr sz="1600">
                <a:solidFill>
                  <a:schemeClr val="bg1"/>
                </a:solidFill>
              </a:defRPr>
            </a:lvl1pPr>
          </a:lstStyle>
          <a:p>
            <a:fld id="{F477D24C-55BC-4150-BC77-7526DE4131D6}" type="slidenum">
              <a:rPr lang="en-US" smtClean="0"/>
              <a:pPr/>
              <a:t>‹#›</a:t>
            </a:fld>
            <a:endParaRPr lang="en-US"/>
          </a:p>
        </p:txBody>
      </p:sp>
    </p:spTree>
    <p:extLst>
      <p:ext uri="{BB962C8B-B14F-4D97-AF65-F5344CB8AC3E}">
        <p14:creationId xmlns:p14="http://schemas.microsoft.com/office/powerpoint/2010/main" val="2921579584"/>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 id="2147483713" r:id="rId12"/>
    <p:sldLayoutId id="2147483714" r:id="rId13"/>
    <p:sldLayoutId id="2147483715" r:id="rId14"/>
    <p:sldLayoutId id="2147483716" r:id="rId15"/>
    <p:sldLayoutId id="2147483717" r:id="rId16"/>
    <p:sldLayoutId id="2147483718" r:id="rId17"/>
    <p:sldLayoutId id="2147483719" r:id="rId18"/>
    <p:sldLayoutId id="2147483720" r:id="rId19"/>
    <p:sldLayoutId id="2147483721" r:id="rId20"/>
    <p:sldLayoutId id="2147483722" r:id="rId21"/>
    <p:sldLayoutId id="2147483723" r:id="rId22"/>
    <p:sldLayoutId id="2147483724" r:id="rId23"/>
    <p:sldLayoutId id="2147483725" r:id="rId24"/>
    <p:sldLayoutId id="2147483726" r:id="rId25"/>
    <p:sldLayoutId id="2147483727" r:id="rId26"/>
    <p:sldLayoutId id="2147483728" r:id="rId27"/>
    <p:sldLayoutId id="2147483729" r:id="rId28"/>
    <p:sldLayoutId id="2147483730" r:id="rId29"/>
    <p:sldLayoutId id="2147483731" r:id="rId30"/>
    <p:sldLayoutId id="2147483732" r:id="rId31"/>
    <p:sldLayoutId id="2147483733" r:id="rId32"/>
    <p:sldLayoutId id="2147483734" r:id="rId33"/>
    <p:sldLayoutId id="2147483735" r:id="rId34"/>
    <p:sldLayoutId id="2147483736" r:id="rId35"/>
    <p:sldLayoutId id="2147483737" r:id="rId36"/>
    <p:sldLayoutId id="2147483738" r:id="rId37"/>
    <p:sldLayoutId id="2147483739" r:id="rId38"/>
    <p:sldLayoutId id="2147483740" r:id="rId39"/>
    <p:sldLayoutId id="2147483741" r:id="rId40"/>
    <p:sldLayoutId id="2147483742" r:id="rId41"/>
    <p:sldLayoutId id="2147483743" r:id="rId42"/>
    <p:sldLayoutId id="2147483744" r:id="rId43"/>
    <p:sldLayoutId id="2147483745" r:id="rId44"/>
    <p:sldLayoutId id="2147483746" r:id="rId45"/>
    <p:sldLayoutId id="2147483747" r:id="rId46"/>
    <p:sldLayoutId id="2147483748" r:id="rId47"/>
    <p:sldLayoutId id="2147483749" r:id="rId48"/>
    <p:sldLayoutId id="2147483750" r:id="rId49"/>
    <p:sldLayoutId id="2147483751" r:id="rId50"/>
    <p:sldLayoutId id="2147483752" r:id="rId5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1pPr>
      <a:lvl2pPr marL="6858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2pPr>
      <a:lvl3pPr marL="11430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3pPr>
      <a:lvl4pPr marL="16002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4pPr>
      <a:lvl5pPr marL="20574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92">
          <p15:clr>
            <a:srgbClr val="F26B43"/>
          </p15:clr>
        </p15:guide>
        <p15:guide id="2" pos="7488">
          <p15:clr>
            <a:srgbClr val="F26B43"/>
          </p15:clr>
        </p15:guide>
        <p15:guide id="3" orient="horz" pos="4128">
          <p15:clr>
            <a:srgbClr val="F26B43"/>
          </p15:clr>
        </p15:guide>
        <p15:guide id="4" orient="horz" pos="192">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9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3.xml"/></Relationships>
</file>

<file path=ppt/slides/_rels/slide5.xml.rels><?xml version="1.0" encoding="UTF-8" standalone="yes"?>
<Relationships xmlns="http://schemas.openxmlformats.org/package/2006/relationships"><Relationship Id="rId3" Type="http://schemas.openxmlformats.org/officeDocument/2006/relationships/image" Target="../media/image8.svg"/><Relationship Id="rId7" Type="http://schemas.openxmlformats.org/officeDocument/2006/relationships/image" Target="../media/image12.svg"/><Relationship Id="rId2" Type="http://schemas.openxmlformats.org/officeDocument/2006/relationships/image" Target="../media/image7.png"/><Relationship Id="rId1" Type="http://schemas.openxmlformats.org/officeDocument/2006/relationships/slideLayout" Target="../slideLayouts/slideLayout61.xml"/><Relationship Id="rId6" Type="http://schemas.openxmlformats.org/officeDocument/2006/relationships/image" Target="../media/image11.png"/><Relationship Id="rId5" Type="http://schemas.openxmlformats.org/officeDocument/2006/relationships/image" Target="../media/image10.sv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png"/><Relationship Id="rId1" Type="http://schemas.openxmlformats.org/officeDocument/2006/relationships/slideLayout" Target="../slideLayouts/slideLayout63.xml"/></Relationships>
</file>

<file path=ppt/slides/_rels/slide7.xml.rels><?xml version="1.0" encoding="UTF-8" standalone="yes"?>
<Relationships xmlns="http://schemas.openxmlformats.org/package/2006/relationships"><Relationship Id="rId8" Type="http://schemas.openxmlformats.org/officeDocument/2006/relationships/image" Target="../media/image19.svg"/><Relationship Id="rId3" Type="http://schemas.openxmlformats.org/officeDocument/2006/relationships/image" Target="../media/image14.png"/><Relationship Id="rId7" Type="http://schemas.openxmlformats.org/officeDocument/2006/relationships/image" Target="../media/image18.png"/><Relationship Id="rId2" Type="http://schemas.openxmlformats.org/officeDocument/2006/relationships/notesSlide" Target="../notesSlides/notesSlide1.xml"/><Relationship Id="rId1" Type="http://schemas.openxmlformats.org/officeDocument/2006/relationships/slideLayout" Target="../slideLayouts/slideLayout90.xml"/><Relationship Id="rId6" Type="http://schemas.openxmlformats.org/officeDocument/2006/relationships/image" Target="../media/image17.svg"/><Relationship Id="rId11" Type="http://schemas.openxmlformats.org/officeDocument/2006/relationships/image" Target="../media/image5.png"/><Relationship Id="rId5" Type="http://schemas.openxmlformats.org/officeDocument/2006/relationships/image" Target="../media/image16.png"/><Relationship Id="rId10" Type="http://schemas.openxmlformats.org/officeDocument/2006/relationships/image" Target="../media/image21.svg"/><Relationship Id="rId4" Type="http://schemas.openxmlformats.org/officeDocument/2006/relationships/image" Target="../media/image15.sv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6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05CD5F1-B9B5-4269-8691-B8735FB43B1F}"/>
              </a:ext>
            </a:extLst>
          </p:cNvPr>
          <p:cNvSpPr>
            <a:spLocks noGrp="1"/>
          </p:cNvSpPr>
          <p:nvPr>
            <p:ph type="title"/>
          </p:nvPr>
        </p:nvSpPr>
        <p:spPr>
          <a:xfrm>
            <a:off x="2813100" y="1322362"/>
            <a:ext cx="6565800" cy="2106638"/>
          </a:xfrm>
        </p:spPr>
        <p:txBody>
          <a:bodyPr>
            <a:normAutofit/>
          </a:bodyPr>
          <a:lstStyle/>
          <a:p>
            <a:r>
              <a:rPr lang="en-US" sz="5400"/>
              <a:t>Health Career Pathways &amp; Pipelines Workgroup</a:t>
            </a:r>
          </a:p>
        </p:txBody>
      </p:sp>
      <p:sp>
        <p:nvSpPr>
          <p:cNvPr id="6" name="Text Placeholder 5">
            <a:extLst>
              <a:ext uri="{FF2B5EF4-FFF2-40B4-BE49-F238E27FC236}">
                <a16:creationId xmlns:a16="http://schemas.microsoft.com/office/drawing/2014/main" id="{810095C6-81D7-4E5D-9789-BFF96DF1286F}"/>
              </a:ext>
            </a:extLst>
          </p:cNvPr>
          <p:cNvSpPr>
            <a:spLocks noGrp="1"/>
          </p:cNvSpPr>
          <p:nvPr>
            <p:ph type="body" idx="1"/>
          </p:nvPr>
        </p:nvSpPr>
        <p:spPr>
          <a:xfrm>
            <a:off x="1836818" y="3846996"/>
            <a:ext cx="8518358" cy="1581912"/>
          </a:xfrm>
        </p:spPr>
        <p:txBody>
          <a:bodyPr vert="horz" lIns="91440" tIns="45720" rIns="91440" bIns="45720" rtlCol="0" anchor="t">
            <a:noAutofit/>
          </a:bodyPr>
          <a:lstStyle/>
          <a:p>
            <a:r>
              <a:rPr lang="en-US" sz="2000"/>
              <a:t>Wednesday, June 22, 2022, 2:00 – 3:30 PM</a:t>
            </a:r>
          </a:p>
          <a:p>
            <a:pPr>
              <a:spcBef>
                <a:spcPts val="0"/>
              </a:spcBef>
              <a:spcAft>
                <a:spcPts val="0"/>
              </a:spcAft>
            </a:pPr>
            <a:r>
              <a:rPr lang="en-US" sz="1800" b="1"/>
              <a:t>Co-Facilitators: </a:t>
            </a:r>
            <a:r>
              <a:rPr lang="en-US" sz="1800"/>
              <a:t>Alyssa Alvarado, Governor’s Workforce Board &amp; </a:t>
            </a:r>
          </a:p>
          <a:p>
            <a:pPr>
              <a:spcBef>
                <a:spcPts val="0"/>
              </a:spcBef>
              <a:spcAft>
                <a:spcPts val="0"/>
              </a:spcAft>
            </a:pPr>
            <a:r>
              <a:rPr lang="en-US" sz="1800"/>
              <a:t>Howard Dulude, Hospital Association of RI</a:t>
            </a:r>
          </a:p>
          <a:p>
            <a:r>
              <a:rPr lang="en-US" sz="1800" b="1"/>
              <a:t>Executive Sponsor: </a:t>
            </a:r>
            <a:r>
              <a:rPr lang="en-US" sz="1800"/>
              <a:t>Matthew Weldon, Director, RI Department of Labor &amp; Training</a:t>
            </a:r>
            <a:endParaRPr lang="en-US" sz="2000"/>
          </a:p>
        </p:txBody>
      </p:sp>
      <p:pic>
        <p:nvPicPr>
          <p:cNvPr id="7" name="Picture 6">
            <a:extLst>
              <a:ext uri="{FF2B5EF4-FFF2-40B4-BE49-F238E27FC236}">
                <a16:creationId xmlns:a16="http://schemas.microsoft.com/office/drawing/2014/main" id="{FD7FDB3D-CC42-41AE-9673-D87DA51E20BB}"/>
              </a:ext>
            </a:extLst>
          </p:cNvPr>
          <p:cNvPicPr>
            <a:picLocks noChangeAspect="1"/>
          </p:cNvPicPr>
          <p:nvPr/>
        </p:nvPicPr>
        <p:blipFill>
          <a:blip r:embed="rId2"/>
          <a:stretch>
            <a:fillRect/>
          </a:stretch>
        </p:blipFill>
        <p:spPr>
          <a:xfrm>
            <a:off x="10690085" y="5788118"/>
            <a:ext cx="1207113" cy="768163"/>
          </a:xfrm>
          <a:prstGeom prst="rect">
            <a:avLst/>
          </a:prstGeom>
        </p:spPr>
      </p:pic>
    </p:spTree>
    <p:extLst>
      <p:ext uri="{BB962C8B-B14F-4D97-AF65-F5344CB8AC3E}">
        <p14:creationId xmlns:p14="http://schemas.microsoft.com/office/powerpoint/2010/main" val="1148304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96FE31DF-CE4D-4FE9-A45F-0C54FA93EA98}"/>
              </a:ext>
            </a:extLst>
          </p:cNvPr>
          <p:cNvSpPr>
            <a:spLocks noGrp="1"/>
          </p:cNvSpPr>
          <p:nvPr>
            <p:ph type="title"/>
          </p:nvPr>
        </p:nvSpPr>
        <p:spPr/>
        <p:txBody>
          <a:bodyPr/>
          <a:lstStyle/>
          <a:p>
            <a:r>
              <a:rPr lang="en-US"/>
              <a:t>Today’s Agenda:</a:t>
            </a:r>
          </a:p>
        </p:txBody>
      </p:sp>
      <p:sp>
        <p:nvSpPr>
          <p:cNvPr id="5" name="Slide Number Placeholder 4">
            <a:extLst>
              <a:ext uri="{FF2B5EF4-FFF2-40B4-BE49-F238E27FC236}">
                <a16:creationId xmlns:a16="http://schemas.microsoft.com/office/drawing/2014/main" id="{10A0ADC0-BADF-4F25-9181-A83327ACD682}"/>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33" name="Rectangle 32">
            <a:extLst>
              <a:ext uri="{FF2B5EF4-FFF2-40B4-BE49-F238E27FC236}">
                <a16:creationId xmlns:a16="http://schemas.microsoft.com/office/drawing/2014/main" id="{0C17F76A-E9DC-49E9-B375-64DDA65CDFA0}"/>
              </a:ext>
            </a:extLst>
          </p:cNvPr>
          <p:cNvSpPr/>
          <p:nvPr/>
        </p:nvSpPr>
        <p:spPr>
          <a:xfrm>
            <a:off x="448066" y="1659086"/>
            <a:ext cx="1364433" cy="1364433"/>
          </a:xfrm>
          <a:prstGeom prst="rect">
            <a:avLst/>
          </a:prstGeom>
          <a:solidFill>
            <a:srgbClr val="EC51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white"/>
                </a:solidFill>
                <a:effectLst/>
                <a:uLnTx/>
                <a:uFillTx/>
                <a:latin typeface="Franklin Gothic Demi Cond" panose="020B0706030402020204" pitchFamily="34" charset="0"/>
                <a:ea typeface="+mn-ea"/>
                <a:cs typeface="+mn-cs"/>
              </a:rPr>
              <a:t>01</a:t>
            </a:r>
          </a:p>
        </p:txBody>
      </p:sp>
      <p:sp>
        <p:nvSpPr>
          <p:cNvPr id="37" name="TextBox 36">
            <a:extLst>
              <a:ext uri="{FF2B5EF4-FFF2-40B4-BE49-F238E27FC236}">
                <a16:creationId xmlns:a16="http://schemas.microsoft.com/office/drawing/2014/main" id="{B90C0BB4-6B67-4A56-AB4C-DFDEA528B6B8}"/>
              </a:ext>
            </a:extLst>
          </p:cNvPr>
          <p:cNvSpPr txBox="1"/>
          <p:nvPr/>
        </p:nvSpPr>
        <p:spPr>
          <a:xfrm>
            <a:off x="2164512" y="1411721"/>
            <a:ext cx="3719422" cy="1517338"/>
          </a:xfrm>
          <a:prstGeom prst="rect">
            <a:avLst/>
          </a:prstGeom>
          <a:noFill/>
        </p:spPr>
        <p:txBody>
          <a:bodyPr wrap="square" rtlCol="0">
            <a:spAutoFit/>
          </a:bodyPr>
          <a:lstStyle/>
          <a:p>
            <a:pPr marL="0" marR="0" lvl="0" indent="0" algn="l"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666"/>
                </a:solidFill>
                <a:effectLst/>
                <a:uLnTx/>
                <a:uFillTx/>
                <a:latin typeface="Franklin Gothic Demi Cond" panose="020B0706030402020204" pitchFamily="34" charset="0"/>
                <a:ea typeface="+mn-ea"/>
                <a:cs typeface="+mn-cs"/>
              </a:rPr>
              <a:t>Welcome and Introductions</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Kickoff by DLT Director Matthew Weldon</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Participant </a:t>
            </a:r>
            <a:r>
              <a:rPr lang="en-US" sz="1600">
                <a:solidFill>
                  <a:srgbClr val="656666"/>
                </a:solidFill>
                <a:latin typeface="Franklin Gothic Book" panose="020B0503020102020204" pitchFamily="34" charset="0"/>
              </a:rPr>
              <a:t>Introductions</a:t>
            </a:r>
            <a:endPar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endParaRPr>
          </a:p>
        </p:txBody>
      </p:sp>
      <p:sp>
        <p:nvSpPr>
          <p:cNvPr id="41" name="Rectangle 40">
            <a:extLst>
              <a:ext uri="{FF2B5EF4-FFF2-40B4-BE49-F238E27FC236}">
                <a16:creationId xmlns:a16="http://schemas.microsoft.com/office/drawing/2014/main" id="{2F6C5FFD-4FAF-4CE4-9BBF-B3FC11E060D2}"/>
              </a:ext>
            </a:extLst>
          </p:cNvPr>
          <p:cNvSpPr/>
          <p:nvPr/>
        </p:nvSpPr>
        <p:spPr>
          <a:xfrm>
            <a:off x="6399286" y="1659086"/>
            <a:ext cx="1364433" cy="1364433"/>
          </a:xfrm>
          <a:prstGeom prst="rect">
            <a:avLst/>
          </a:prstGeom>
          <a:solidFill>
            <a:srgbClr val="1A49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white"/>
                </a:solidFill>
                <a:effectLst/>
                <a:uLnTx/>
                <a:uFillTx/>
                <a:latin typeface="Franklin Gothic Demi Cond" panose="020B0706030402020204" pitchFamily="34" charset="0"/>
                <a:ea typeface="+mn-ea"/>
                <a:cs typeface="+mn-cs"/>
              </a:rPr>
              <a:t>02</a:t>
            </a:r>
          </a:p>
        </p:txBody>
      </p:sp>
      <p:sp>
        <p:nvSpPr>
          <p:cNvPr id="45" name="TextBox 44">
            <a:extLst>
              <a:ext uri="{FF2B5EF4-FFF2-40B4-BE49-F238E27FC236}">
                <a16:creationId xmlns:a16="http://schemas.microsoft.com/office/drawing/2014/main" id="{1120DB68-AADE-4D24-B333-3A189F13B242}"/>
              </a:ext>
            </a:extLst>
          </p:cNvPr>
          <p:cNvSpPr txBox="1"/>
          <p:nvPr/>
        </p:nvSpPr>
        <p:spPr>
          <a:xfrm>
            <a:off x="8186204" y="1382578"/>
            <a:ext cx="3719422" cy="1917448"/>
          </a:xfrm>
          <a:prstGeom prst="rect">
            <a:avLst/>
          </a:prstGeom>
          <a:noFill/>
        </p:spPr>
        <p:txBody>
          <a:bodyPr wrap="square" rtlCol="0">
            <a:spAutoFit/>
          </a:bodyPr>
          <a:lstStyle/>
          <a:p>
            <a:pPr marL="0" marR="0" lvl="0" indent="0" algn="l"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666"/>
                </a:solidFill>
                <a:effectLst/>
                <a:uLnTx/>
                <a:uFillTx/>
                <a:latin typeface="Franklin Gothic Demi Cond" panose="020B0706030402020204" pitchFamily="34" charset="0"/>
                <a:ea typeface="+mn-ea"/>
                <a:cs typeface="+mn-cs"/>
              </a:rPr>
              <a:t>Workgroup Focus</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Discussion of workgroup topic</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lang="en-US" sz="1600">
                <a:solidFill>
                  <a:srgbClr val="656666"/>
                </a:solidFill>
                <a:latin typeface="Franklin Gothic Book" panose="020B0503020102020204" pitchFamily="34" charset="0"/>
              </a:rPr>
              <a:t>Overview of workgroup process &amp; timeframe</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Guiding principles</a:t>
            </a:r>
          </a:p>
        </p:txBody>
      </p:sp>
      <p:sp>
        <p:nvSpPr>
          <p:cNvPr id="46" name="Rectangle 45">
            <a:extLst>
              <a:ext uri="{FF2B5EF4-FFF2-40B4-BE49-F238E27FC236}">
                <a16:creationId xmlns:a16="http://schemas.microsoft.com/office/drawing/2014/main" id="{D370B0FA-01C3-4728-B419-5112A3C39EE7}"/>
              </a:ext>
            </a:extLst>
          </p:cNvPr>
          <p:cNvSpPr/>
          <p:nvPr/>
        </p:nvSpPr>
        <p:spPr>
          <a:xfrm>
            <a:off x="448066" y="3944699"/>
            <a:ext cx="1364433" cy="1364433"/>
          </a:xfrm>
          <a:prstGeom prst="rect">
            <a:avLst/>
          </a:prstGeom>
          <a:solidFill>
            <a:srgbClr val="8FBAE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white"/>
                </a:solidFill>
                <a:effectLst/>
                <a:uLnTx/>
                <a:uFillTx/>
                <a:latin typeface="Franklin Gothic Demi Cond" panose="020B0706030402020204" pitchFamily="34" charset="0"/>
                <a:ea typeface="+mn-ea"/>
                <a:cs typeface="+mn-cs"/>
              </a:rPr>
              <a:t>03</a:t>
            </a:r>
          </a:p>
        </p:txBody>
      </p:sp>
      <p:sp>
        <p:nvSpPr>
          <p:cNvPr id="47" name="TextBox 46">
            <a:extLst>
              <a:ext uri="{FF2B5EF4-FFF2-40B4-BE49-F238E27FC236}">
                <a16:creationId xmlns:a16="http://schemas.microsoft.com/office/drawing/2014/main" id="{FE41F98C-87FD-480C-BBCE-994ACE40E0F1}"/>
              </a:ext>
            </a:extLst>
          </p:cNvPr>
          <p:cNvSpPr txBox="1"/>
          <p:nvPr/>
        </p:nvSpPr>
        <p:spPr>
          <a:xfrm>
            <a:off x="2164512" y="3591247"/>
            <a:ext cx="3719422" cy="2071336"/>
          </a:xfrm>
          <a:prstGeom prst="rect">
            <a:avLst/>
          </a:prstGeom>
          <a:noFill/>
        </p:spPr>
        <p:txBody>
          <a:bodyPr wrap="square" rtlCol="0">
            <a:spAutoFit/>
          </a:bodyPr>
          <a:lstStyle/>
          <a:p>
            <a:pPr marL="0" marR="0" lvl="0" indent="0" algn="l"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666"/>
                </a:solidFill>
                <a:effectLst/>
                <a:uLnTx/>
                <a:uFillTx/>
                <a:latin typeface="Franklin Gothic Demi Cond" panose="020B0706030402020204" pitchFamily="34" charset="0"/>
                <a:ea typeface="+mn-ea"/>
                <a:cs typeface="+mn-cs"/>
              </a:rPr>
              <a:t>Workgroup Structure &amp; Process</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Membership &amp; commitment </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lang="en-US" sz="1600">
                <a:solidFill>
                  <a:srgbClr val="656666"/>
                </a:solidFill>
                <a:latin typeface="Franklin Gothic Book" panose="020B0503020102020204" pitchFamily="34" charset="0"/>
              </a:rPr>
              <a:t>Co-facilitation (public/private)</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Meeting cadence</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lang="en-US" sz="1600">
                <a:solidFill>
                  <a:srgbClr val="656666"/>
                </a:solidFill>
                <a:latin typeface="Franklin Gothic Book" panose="020B0503020102020204" pitchFamily="34" charset="0"/>
              </a:rPr>
              <a:t>Workgroup authority &amp; support</a:t>
            </a:r>
            <a:endPar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endParaRPr>
          </a:p>
        </p:txBody>
      </p:sp>
      <p:sp>
        <p:nvSpPr>
          <p:cNvPr id="48" name="Rectangle 47">
            <a:extLst>
              <a:ext uri="{FF2B5EF4-FFF2-40B4-BE49-F238E27FC236}">
                <a16:creationId xmlns:a16="http://schemas.microsoft.com/office/drawing/2014/main" id="{C44DD3FB-4410-49C8-81AA-EF5EAEDCD86D}"/>
              </a:ext>
            </a:extLst>
          </p:cNvPr>
          <p:cNvSpPr/>
          <p:nvPr/>
        </p:nvSpPr>
        <p:spPr>
          <a:xfrm>
            <a:off x="6399286" y="3944699"/>
            <a:ext cx="1364433" cy="1364433"/>
          </a:xfrm>
          <a:prstGeom prst="rect">
            <a:avLst/>
          </a:prstGeom>
          <a:solidFill>
            <a:srgbClr val="FFC70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400" b="0" i="0" u="none" strike="noStrike" kern="1200" cap="none" spc="0" normalizeH="0" baseline="0" noProof="0">
                <a:ln>
                  <a:noFill/>
                </a:ln>
                <a:solidFill>
                  <a:prstClr val="white"/>
                </a:solidFill>
                <a:effectLst/>
                <a:uLnTx/>
                <a:uFillTx/>
                <a:latin typeface="Franklin Gothic Demi Cond" panose="020B0706030402020204" pitchFamily="34" charset="0"/>
                <a:ea typeface="+mn-ea"/>
                <a:cs typeface="+mn-cs"/>
              </a:rPr>
              <a:t>04</a:t>
            </a:r>
          </a:p>
        </p:txBody>
      </p:sp>
      <p:sp>
        <p:nvSpPr>
          <p:cNvPr id="49" name="TextBox 48">
            <a:extLst>
              <a:ext uri="{FF2B5EF4-FFF2-40B4-BE49-F238E27FC236}">
                <a16:creationId xmlns:a16="http://schemas.microsoft.com/office/drawing/2014/main" id="{0F9575FF-5D84-45E2-8835-EAF849F91FCB}"/>
              </a:ext>
            </a:extLst>
          </p:cNvPr>
          <p:cNvSpPr txBox="1"/>
          <p:nvPr/>
        </p:nvSpPr>
        <p:spPr>
          <a:xfrm>
            <a:off x="8186204" y="3625128"/>
            <a:ext cx="3719422" cy="2071336"/>
          </a:xfrm>
          <a:prstGeom prst="rect">
            <a:avLst/>
          </a:prstGeom>
          <a:noFill/>
        </p:spPr>
        <p:txBody>
          <a:bodyPr wrap="square" rtlCol="0">
            <a:spAutoFit/>
          </a:bodyPr>
          <a:lstStyle/>
          <a:p>
            <a:pPr marL="0" marR="0" lvl="0" indent="0" algn="l"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666"/>
                </a:solidFill>
                <a:effectLst/>
                <a:uLnTx/>
                <a:uFillTx/>
                <a:latin typeface="Franklin Gothic Demi Cond" panose="020B0706030402020204" pitchFamily="34" charset="0"/>
                <a:ea typeface="+mn-ea"/>
                <a:cs typeface="+mn-cs"/>
              </a:rPr>
              <a:t>Today’s Discussion</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Current state</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lang="en-US" sz="1600">
                <a:solidFill>
                  <a:srgbClr val="656666"/>
                </a:solidFill>
                <a:latin typeface="Franklin Gothic Book" panose="020B0503020102020204" pitchFamily="34" charset="0"/>
              </a:rPr>
              <a:t>Short &amp; longer-term goals</a:t>
            </a:r>
          </a:p>
          <a:p>
            <a:pPr marL="285750" marR="0" lvl="0" indent="-285750" algn="l" defTabSz="914400" rtl="0" eaLnBrk="1" fontAlgn="auto" latinLnBrk="0" hangingPunct="1">
              <a:spcBef>
                <a:spcPts val="600"/>
              </a:spcBef>
              <a:spcAft>
                <a:spcPts val="600"/>
              </a:spcAft>
              <a:buClr>
                <a:srgbClr val="EC5153"/>
              </a:buClr>
              <a:buSzTx/>
              <a:buFontTx/>
              <a:buChar char="-"/>
              <a:tabLst/>
              <a:defRPr/>
            </a:pPr>
            <a:r>
              <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rPr>
              <a:t>What information is needed?</a:t>
            </a:r>
            <a:endParaRPr lang="en-US" sz="1600">
              <a:solidFill>
                <a:srgbClr val="656666"/>
              </a:solidFill>
              <a:latin typeface="Franklin Gothic Book" panose="020B0503020102020204" pitchFamily="34" charset="0"/>
            </a:endParaRPr>
          </a:p>
          <a:p>
            <a:pPr marL="285750" marR="0" lvl="0" indent="-285750" algn="l" defTabSz="914400" rtl="0" eaLnBrk="1" fontAlgn="auto" latinLnBrk="0" hangingPunct="1">
              <a:spcBef>
                <a:spcPts val="600"/>
              </a:spcBef>
              <a:spcAft>
                <a:spcPts val="600"/>
              </a:spcAft>
              <a:buClr>
                <a:srgbClr val="EC5153"/>
              </a:buClr>
              <a:buSzTx/>
              <a:buFontTx/>
              <a:buChar char="-"/>
              <a:tabLst/>
              <a:defRPr/>
            </a:pPr>
            <a:r>
              <a:rPr lang="en-US" sz="1600">
                <a:solidFill>
                  <a:srgbClr val="656666"/>
                </a:solidFill>
                <a:latin typeface="Franklin Gothic Book" panose="020B0503020102020204" pitchFamily="34" charset="0"/>
              </a:rPr>
              <a:t>Who is missing?</a:t>
            </a:r>
            <a:endParaRPr kumimoji="0" lang="en-US" sz="1600" b="0" i="0" u="none" strike="noStrike" kern="1200" cap="none" spc="0" normalizeH="0" baseline="0" noProof="0">
              <a:ln>
                <a:noFill/>
              </a:ln>
              <a:solidFill>
                <a:srgbClr val="656666"/>
              </a:solidFill>
              <a:effectLst/>
              <a:uLnTx/>
              <a:uFillTx/>
              <a:latin typeface="Franklin Gothic Book" panose="020B0503020102020204" pitchFamily="34" charset="0"/>
              <a:ea typeface="+mn-ea"/>
              <a:cs typeface="+mn-cs"/>
            </a:endParaRPr>
          </a:p>
        </p:txBody>
      </p:sp>
      <p:pic>
        <p:nvPicPr>
          <p:cNvPr id="6" name="Picture 5">
            <a:extLst>
              <a:ext uri="{FF2B5EF4-FFF2-40B4-BE49-F238E27FC236}">
                <a16:creationId xmlns:a16="http://schemas.microsoft.com/office/drawing/2014/main" id="{67A1EF06-125B-463E-907F-99FE74012DEF}"/>
              </a:ext>
            </a:extLst>
          </p:cNvPr>
          <p:cNvPicPr>
            <a:picLocks noChangeAspect="1"/>
          </p:cNvPicPr>
          <p:nvPr/>
        </p:nvPicPr>
        <p:blipFill>
          <a:blip r:embed="rId2"/>
          <a:stretch>
            <a:fillRect/>
          </a:stretch>
        </p:blipFill>
        <p:spPr>
          <a:xfrm>
            <a:off x="8915111" y="-1"/>
            <a:ext cx="3276889" cy="701731"/>
          </a:xfrm>
          <a:prstGeom prst="rect">
            <a:avLst/>
          </a:prstGeom>
        </p:spPr>
      </p:pic>
    </p:spTree>
    <p:extLst>
      <p:ext uri="{BB962C8B-B14F-4D97-AF65-F5344CB8AC3E}">
        <p14:creationId xmlns:p14="http://schemas.microsoft.com/office/powerpoint/2010/main" val="2551943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B699B1D-5F58-4E30-9934-5344C97E95FC}"/>
              </a:ext>
            </a:extLst>
          </p:cNvPr>
          <p:cNvSpPr>
            <a:spLocks noGrp="1"/>
          </p:cNvSpPr>
          <p:nvPr>
            <p:ph type="title"/>
          </p:nvPr>
        </p:nvSpPr>
        <p:spPr>
          <a:xfrm>
            <a:off x="2693814" y="1391646"/>
            <a:ext cx="6804367" cy="2378154"/>
          </a:xfrm>
        </p:spPr>
        <p:txBody>
          <a:bodyPr>
            <a:normAutofit fontScale="90000"/>
          </a:bodyPr>
          <a:lstStyle/>
          <a:p>
            <a:pPr marL="0" marR="0" lvl="0" indent="0" algn="ctr" defTabSz="914400" rtl="0" eaLnBrk="1" fontAlgn="auto" latinLnBrk="0" hangingPunct="1">
              <a:lnSpc>
                <a:spcPct val="123000"/>
              </a:lnSpc>
              <a:spcBef>
                <a:spcPts val="600"/>
              </a:spcBef>
              <a:spcAft>
                <a:spcPts val="600"/>
              </a:spcAft>
              <a:buClr>
                <a:srgbClr val="EB5152"/>
              </a:buClr>
              <a:buSzTx/>
              <a:buFont typeface="Arial" panose="020B0604020202020204" pitchFamily="34" charset="0"/>
              <a:buNone/>
              <a:tabLst/>
              <a:defRPr/>
            </a:pPr>
            <a:r>
              <a:rPr lang="en-US" sz="6600"/>
              <a:t>Welcome!</a:t>
            </a:r>
            <a:br>
              <a:rPr lang="en-US"/>
            </a:br>
            <a:br>
              <a:rPr kumimoji="0" lang="en-US" sz="2200" b="0" i="0" u="none" strike="noStrike" kern="1200" cap="none" spc="0" normalizeH="0" baseline="0" noProof="0">
                <a:ln>
                  <a:noFill/>
                </a:ln>
                <a:solidFill>
                  <a:prstClr val="white"/>
                </a:solidFill>
                <a:effectLst/>
                <a:uLnTx/>
                <a:uFillTx/>
                <a:latin typeface="Franklin Gothic Book"/>
                <a:ea typeface="+mn-ea"/>
                <a:cs typeface="+mn-cs"/>
              </a:rPr>
            </a:br>
            <a:endParaRPr lang="en-US"/>
          </a:p>
        </p:txBody>
      </p:sp>
      <p:sp>
        <p:nvSpPr>
          <p:cNvPr id="15" name="Text Placeholder 14">
            <a:extLst>
              <a:ext uri="{FF2B5EF4-FFF2-40B4-BE49-F238E27FC236}">
                <a16:creationId xmlns:a16="http://schemas.microsoft.com/office/drawing/2014/main" id="{7CBFC4C3-69BE-4D8A-862F-6734FB70E40E}"/>
              </a:ext>
            </a:extLst>
          </p:cNvPr>
          <p:cNvSpPr>
            <a:spLocks noGrp="1"/>
          </p:cNvSpPr>
          <p:nvPr>
            <p:ph type="body" idx="1"/>
          </p:nvPr>
        </p:nvSpPr>
        <p:spPr>
          <a:xfrm>
            <a:off x="2193386" y="3884442"/>
            <a:ext cx="7805222" cy="1581912"/>
          </a:xfrm>
          <a:effectLst>
            <a:outerShdw blurRad="50800" dist="38100" dir="2700000" algn="tl" rotWithShape="0">
              <a:prstClr val="black">
                <a:alpha val="40000"/>
              </a:prstClr>
            </a:outerShdw>
          </a:effectLst>
        </p:spPr>
        <p:txBody>
          <a:bodyPr/>
          <a:lstStyle/>
          <a:p>
            <a:r>
              <a:rPr lang="en-US" sz="2000" b="1"/>
              <a:t>Participant introductions: </a:t>
            </a:r>
            <a:r>
              <a:rPr lang="en-US" sz="2000"/>
              <a:t>in the chat, please put your name, organization, and </a:t>
            </a:r>
            <a:r>
              <a:rPr lang="en-US" sz="2000" i="1"/>
              <a:t>one sentence </a:t>
            </a:r>
            <a:r>
              <a:rPr lang="en-US" sz="2000"/>
              <a:t>as to why this workgroup topic is important to your organization! </a:t>
            </a:r>
          </a:p>
        </p:txBody>
      </p:sp>
      <p:pic>
        <p:nvPicPr>
          <p:cNvPr id="3" name="Picture 2">
            <a:extLst>
              <a:ext uri="{FF2B5EF4-FFF2-40B4-BE49-F238E27FC236}">
                <a16:creationId xmlns:a16="http://schemas.microsoft.com/office/drawing/2014/main" id="{C4828A74-B50C-44E7-A6D1-0E053ED7D37F}"/>
              </a:ext>
            </a:extLst>
          </p:cNvPr>
          <p:cNvPicPr>
            <a:picLocks noChangeAspect="1"/>
          </p:cNvPicPr>
          <p:nvPr/>
        </p:nvPicPr>
        <p:blipFill>
          <a:blip r:embed="rId2"/>
          <a:stretch>
            <a:fillRect/>
          </a:stretch>
        </p:blipFill>
        <p:spPr>
          <a:xfrm>
            <a:off x="2345148" y="3769800"/>
            <a:ext cx="496228" cy="496228"/>
          </a:xfrm>
          <a:prstGeom prst="rect">
            <a:avLst/>
          </a:prstGeom>
        </p:spPr>
      </p:pic>
    </p:spTree>
    <p:extLst>
      <p:ext uri="{BB962C8B-B14F-4D97-AF65-F5344CB8AC3E}">
        <p14:creationId xmlns:p14="http://schemas.microsoft.com/office/powerpoint/2010/main" val="41704123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1AE7130-9FC2-4CDA-8CCF-E3DC17AAE666}"/>
              </a:ext>
            </a:extLst>
          </p:cNvPr>
          <p:cNvSpPr>
            <a:spLocks noGrp="1"/>
          </p:cNvSpPr>
          <p:nvPr>
            <p:ph type="title"/>
          </p:nvPr>
        </p:nvSpPr>
        <p:spPr/>
        <p:txBody>
          <a:bodyPr/>
          <a:lstStyle/>
          <a:p>
            <a:r>
              <a:rPr lang="en-US"/>
              <a:t>Career Pathways &amp; Pipelines Workgroup Focus</a:t>
            </a:r>
          </a:p>
        </p:txBody>
      </p:sp>
      <p:sp>
        <p:nvSpPr>
          <p:cNvPr id="4" name="Slide Number Placeholder 3">
            <a:extLst>
              <a:ext uri="{FF2B5EF4-FFF2-40B4-BE49-F238E27FC236}">
                <a16:creationId xmlns:a16="http://schemas.microsoft.com/office/drawing/2014/main" id="{863B648C-6CD0-4193-B181-E67495D6E01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8" name="Text Placeholder 7">
            <a:extLst>
              <a:ext uri="{FF2B5EF4-FFF2-40B4-BE49-F238E27FC236}">
                <a16:creationId xmlns:a16="http://schemas.microsoft.com/office/drawing/2014/main" id="{0E6F079E-8B6A-4346-9B6F-99A01AB9AEDC}"/>
              </a:ext>
            </a:extLst>
          </p:cNvPr>
          <p:cNvSpPr>
            <a:spLocks noGrp="1"/>
          </p:cNvSpPr>
          <p:nvPr>
            <p:ph type="body" sz="quarter" idx="13"/>
          </p:nvPr>
        </p:nvSpPr>
        <p:spPr/>
        <p:txBody>
          <a:bodyPr/>
          <a:lstStyle/>
          <a:p>
            <a:r>
              <a:rPr lang="en-US"/>
              <a:t>Discussion of workgroup topic; overview of workgroup process and timeframe</a:t>
            </a:r>
          </a:p>
        </p:txBody>
      </p:sp>
      <p:sp>
        <p:nvSpPr>
          <p:cNvPr id="9" name="Text Placeholder 8">
            <a:extLst>
              <a:ext uri="{FF2B5EF4-FFF2-40B4-BE49-F238E27FC236}">
                <a16:creationId xmlns:a16="http://schemas.microsoft.com/office/drawing/2014/main" id="{9638943A-C158-4007-89D6-D3572D72AD17}"/>
              </a:ext>
            </a:extLst>
          </p:cNvPr>
          <p:cNvSpPr>
            <a:spLocks noGrp="1"/>
          </p:cNvSpPr>
          <p:nvPr>
            <p:ph type="body" sz="quarter" idx="14"/>
          </p:nvPr>
        </p:nvSpPr>
        <p:spPr>
          <a:xfrm>
            <a:off x="307849" y="2034944"/>
            <a:ext cx="5543550" cy="3705226"/>
          </a:xfr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lstStyle/>
          <a:p>
            <a:pPr marL="0" indent="0">
              <a:buNone/>
            </a:pPr>
            <a:r>
              <a:rPr lang="en-US" sz="2000" b="1"/>
              <a:t>Workgroup topic: </a:t>
            </a:r>
            <a:r>
              <a:rPr lang="en-US" sz="1800"/>
              <a:t>“</a:t>
            </a:r>
            <a:r>
              <a:rPr lang="en-US" sz="1800" i="1"/>
              <a:t>To ensure a sufficient supply of health and human services workers by providing students, job seekers, and incumbent workers with the knowledge, skills, and resources needed to obtain employment and advance in their careers.”</a:t>
            </a:r>
          </a:p>
          <a:p>
            <a:pPr marL="0" indent="0">
              <a:buNone/>
            </a:pPr>
            <a:endParaRPr lang="en-US"/>
          </a:p>
          <a:p>
            <a:r>
              <a:rPr lang="en-US"/>
              <a:t>Without wordsmithing, does this statement capture the </a:t>
            </a:r>
            <a:r>
              <a:rPr lang="en-US" b="1"/>
              <a:t>main objectives </a:t>
            </a:r>
            <a:r>
              <a:rPr lang="en-US"/>
              <a:t>of this workgroup?</a:t>
            </a:r>
          </a:p>
          <a:p>
            <a:r>
              <a:rPr lang="en-US"/>
              <a:t>Raise your hand or type your feedback in the chat!</a:t>
            </a:r>
          </a:p>
        </p:txBody>
      </p:sp>
      <p:sp>
        <p:nvSpPr>
          <p:cNvPr id="19" name="Text Placeholder 18">
            <a:extLst>
              <a:ext uri="{FF2B5EF4-FFF2-40B4-BE49-F238E27FC236}">
                <a16:creationId xmlns:a16="http://schemas.microsoft.com/office/drawing/2014/main" id="{5BB06920-86A9-4F2D-956A-ADB2B428AC6D}"/>
              </a:ext>
            </a:extLst>
          </p:cNvPr>
          <p:cNvSpPr>
            <a:spLocks noGrp="1"/>
          </p:cNvSpPr>
          <p:nvPr>
            <p:ph type="body" sz="quarter" idx="15"/>
          </p:nvPr>
        </p:nvSpPr>
        <p:spPr>
          <a:xfrm>
            <a:off x="6340603" y="2034944"/>
            <a:ext cx="5546598" cy="3705226"/>
          </a:xfr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a:lstStyle/>
          <a:p>
            <a:pPr marL="0" indent="0">
              <a:buNone/>
            </a:pPr>
            <a:r>
              <a:rPr lang="en-US" sz="2000" b="1"/>
              <a:t>Workgroup approach: </a:t>
            </a:r>
          </a:p>
          <a:p>
            <a:pPr lvl="1"/>
            <a:r>
              <a:rPr lang="en-US"/>
              <a:t>Assess current state</a:t>
            </a:r>
          </a:p>
          <a:p>
            <a:pPr lvl="1"/>
            <a:r>
              <a:rPr lang="en-US"/>
              <a:t>Set SMART goals – 6 months / 1 year / 3 years</a:t>
            </a:r>
          </a:p>
          <a:p>
            <a:pPr lvl="1"/>
            <a:r>
              <a:rPr lang="en-US"/>
              <a:t>Develop strategic initiatives to achieve our goals</a:t>
            </a:r>
          </a:p>
          <a:p>
            <a:pPr lvl="1"/>
            <a:r>
              <a:rPr lang="en-US"/>
              <a:t>Monitor and report on progress towards our goals</a:t>
            </a:r>
          </a:p>
          <a:p>
            <a:pPr lvl="1"/>
            <a:r>
              <a:rPr lang="en-US"/>
              <a:t>Identify barriers to achieving our goals</a:t>
            </a:r>
          </a:p>
          <a:p>
            <a:pPr lvl="1"/>
            <a:r>
              <a:rPr lang="en-US"/>
              <a:t>Find solutions to removing barriers</a:t>
            </a:r>
          </a:p>
        </p:txBody>
      </p:sp>
    </p:spTree>
    <p:extLst>
      <p:ext uri="{BB962C8B-B14F-4D97-AF65-F5344CB8AC3E}">
        <p14:creationId xmlns:p14="http://schemas.microsoft.com/office/powerpoint/2010/main" val="10955757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23C7B59-BC5E-4AA9-8F63-42BA13F713C5}"/>
              </a:ext>
            </a:extLst>
          </p:cNvPr>
          <p:cNvSpPr>
            <a:spLocks noGrp="1"/>
          </p:cNvSpPr>
          <p:nvPr>
            <p:ph type="title"/>
          </p:nvPr>
        </p:nvSpPr>
        <p:spPr/>
        <p:txBody>
          <a:bodyPr>
            <a:normAutofit/>
          </a:bodyPr>
          <a:lstStyle/>
          <a:p>
            <a:r>
              <a:rPr lang="en-US"/>
              <a:t>Workgroup Focus Cont’d – Three Guiding Principles</a:t>
            </a:r>
          </a:p>
        </p:txBody>
      </p:sp>
      <p:sp>
        <p:nvSpPr>
          <p:cNvPr id="4" name="Slide Number Placeholder 3">
            <a:extLst>
              <a:ext uri="{FF2B5EF4-FFF2-40B4-BE49-F238E27FC236}">
                <a16:creationId xmlns:a16="http://schemas.microsoft.com/office/drawing/2014/main" id="{F686AE17-E3EB-43AD-93EA-5046F13B286D}"/>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1" name="Text Placeholder 10">
            <a:extLst>
              <a:ext uri="{FF2B5EF4-FFF2-40B4-BE49-F238E27FC236}">
                <a16:creationId xmlns:a16="http://schemas.microsoft.com/office/drawing/2014/main" id="{13AC53F1-3319-4CA0-B42D-61B00FFE6AA8}"/>
              </a:ext>
            </a:extLst>
          </p:cNvPr>
          <p:cNvSpPr>
            <a:spLocks noGrp="1"/>
          </p:cNvSpPr>
          <p:nvPr>
            <p:ph type="body" sz="quarter" idx="14"/>
          </p:nvPr>
        </p:nvSpPr>
        <p:spPr>
          <a:xfrm>
            <a:off x="304800" y="1619131"/>
            <a:ext cx="11582400" cy="3619737"/>
          </a:xfrm>
        </p:spPr>
        <p:txBody>
          <a:bodyPr/>
          <a:lstStyle/>
          <a:p>
            <a:pPr marL="342900" indent="-342900">
              <a:buAutoNum type="arabicPeriod"/>
            </a:pPr>
            <a:r>
              <a:rPr lang="en-US" sz="2000" b="1"/>
              <a:t>Building a robust and adaptive workforce: </a:t>
            </a:r>
            <a:r>
              <a:rPr lang="en-US" sz="2000"/>
              <a:t>Our work should be guided by a focus on building a sustainable, well-trained and well-supported workforce that can meet the needs of Rhode Islanders </a:t>
            </a:r>
          </a:p>
          <a:p>
            <a:pPr marL="342900" indent="-342900">
              <a:buAutoNum type="arabicPeriod"/>
            </a:pPr>
            <a:endParaRPr lang="en-US" sz="2000"/>
          </a:p>
          <a:p>
            <a:pPr marL="342900" indent="-342900">
              <a:buAutoNum type="arabicPeriod"/>
            </a:pPr>
            <a:endParaRPr lang="en-US" sz="2000"/>
          </a:p>
          <a:p>
            <a:pPr marL="342900" indent="-342900">
              <a:buAutoNum type="arabicPeriod"/>
            </a:pPr>
            <a:endParaRPr lang="en-US" sz="2000"/>
          </a:p>
          <a:p>
            <a:pPr marL="342900" indent="-342900">
              <a:buAutoNum type="arabicPeriod"/>
            </a:pPr>
            <a:r>
              <a:rPr lang="en-US" sz="2000" b="1"/>
              <a:t>Centering work on ensuring a more equitable workforce</a:t>
            </a:r>
            <a:r>
              <a:rPr lang="en-US" sz="2000"/>
              <a:t>: Our work should be focused on increasing racial, ethnic, linguistic, and cultural diversity at all levels of the health &amp; human services workforce</a:t>
            </a:r>
          </a:p>
          <a:p>
            <a:pPr marL="342900" indent="-342900">
              <a:buAutoNum type="arabicPeriod"/>
            </a:pPr>
            <a:endParaRPr lang="en-US" sz="2000"/>
          </a:p>
          <a:p>
            <a:pPr marL="342900" indent="-342900">
              <a:buAutoNum type="arabicPeriod"/>
            </a:pPr>
            <a:endParaRPr lang="en-US" sz="2000"/>
          </a:p>
          <a:p>
            <a:pPr marL="342900" indent="-342900">
              <a:buAutoNum type="arabicPeriod"/>
            </a:pPr>
            <a:endParaRPr lang="en-US" sz="2000"/>
          </a:p>
          <a:p>
            <a:pPr marL="342900" indent="-342900">
              <a:buAutoNum type="arabicPeriod"/>
            </a:pPr>
            <a:r>
              <a:rPr lang="en-US" sz="2000" b="1"/>
              <a:t>Focusing on improvements to system sustainability: </a:t>
            </a:r>
            <a:r>
              <a:rPr lang="en-US" sz="1800"/>
              <a:t>Our efforts should be focused on health system sustainability – ensuring adequate workforce capacity, compensation, and other resources to ensure the provision of first-class care and services </a:t>
            </a:r>
          </a:p>
          <a:p>
            <a:pPr marL="342900" indent="-342900">
              <a:buAutoNum type="arabicPeriod"/>
            </a:pPr>
            <a:endParaRPr lang="en-US"/>
          </a:p>
          <a:p>
            <a:pPr marL="342900" indent="-342900">
              <a:buAutoNum type="arabicPeriod"/>
            </a:pPr>
            <a:endParaRPr lang="en-US"/>
          </a:p>
          <a:p>
            <a:pPr marL="342900" indent="-342900">
              <a:buAutoNum type="arabicPeriod"/>
            </a:pPr>
            <a:endParaRPr lang="en-US"/>
          </a:p>
        </p:txBody>
      </p:sp>
      <p:sp>
        <p:nvSpPr>
          <p:cNvPr id="12" name="Rectangle 11" descr="Users">
            <a:extLst>
              <a:ext uri="{FF2B5EF4-FFF2-40B4-BE49-F238E27FC236}">
                <a16:creationId xmlns:a16="http://schemas.microsoft.com/office/drawing/2014/main" id="{527472C0-3FDB-4898-BF92-7DB335543689}"/>
              </a:ext>
            </a:extLst>
          </p:cNvPr>
          <p:cNvSpPr/>
          <p:nvPr/>
        </p:nvSpPr>
        <p:spPr>
          <a:xfrm>
            <a:off x="1183811" y="5063465"/>
            <a:ext cx="1255670" cy="1203460"/>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13" name="Rectangle 12" descr="Group">
            <a:extLst>
              <a:ext uri="{FF2B5EF4-FFF2-40B4-BE49-F238E27FC236}">
                <a16:creationId xmlns:a16="http://schemas.microsoft.com/office/drawing/2014/main" id="{A9EB0BEE-37DC-4ABB-8DFA-672DA92FB341}"/>
              </a:ext>
            </a:extLst>
          </p:cNvPr>
          <p:cNvSpPr/>
          <p:nvPr/>
        </p:nvSpPr>
        <p:spPr>
          <a:xfrm>
            <a:off x="5509183" y="5131649"/>
            <a:ext cx="1173633" cy="1010955"/>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14" name="Rectangle 13" descr="Bullseye">
            <a:extLst>
              <a:ext uri="{FF2B5EF4-FFF2-40B4-BE49-F238E27FC236}">
                <a16:creationId xmlns:a16="http://schemas.microsoft.com/office/drawing/2014/main" id="{719D396C-105F-44FD-A6BA-4BBF9CE30175}"/>
              </a:ext>
            </a:extLst>
          </p:cNvPr>
          <p:cNvSpPr/>
          <p:nvPr/>
        </p:nvSpPr>
        <p:spPr>
          <a:xfrm>
            <a:off x="9826047" y="5184268"/>
            <a:ext cx="961853" cy="961853"/>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Tree>
    <p:extLst>
      <p:ext uri="{BB962C8B-B14F-4D97-AF65-F5344CB8AC3E}">
        <p14:creationId xmlns:p14="http://schemas.microsoft.com/office/powerpoint/2010/main" val="3286399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1AE7130-9FC2-4CDA-8CCF-E3DC17AAE666}"/>
              </a:ext>
            </a:extLst>
          </p:cNvPr>
          <p:cNvSpPr>
            <a:spLocks noGrp="1"/>
          </p:cNvSpPr>
          <p:nvPr>
            <p:ph type="title"/>
          </p:nvPr>
        </p:nvSpPr>
        <p:spPr/>
        <p:txBody>
          <a:bodyPr/>
          <a:lstStyle/>
          <a:p>
            <a:r>
              <a:rPr lang="en-US"/>
              <a:t>Workgroup Structure &amp; Process</a:t>
            </a:r>
          </a:p>
        </p:txBody>
      </p:sp>
      <p:sp>
        <p:nvSpPr>
          <p:cNvPr id="4" name="Slide Number Placeholder 3">
            <a:extLst>
              <a:ext uri="{FF2B5EF4-FFF2-40B4-BE49-F238E27FC236}">
                <a16:creationId xmlns:a16="http://schemas.microsoft.com/office/drawing/2014/main" id="{863B648C-6CD0-4193-B181-E67495D6E018}"/>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9" name="Text Placeholder 8">
            <a:extLst>
              <a:ext uri="{FF2B5EF4-FFF2-40B4-BE49-F238E27FC236}">
                <a16:creationId xmlns:a16="http://schemas.microsoft.com/office/drawing/2014/main" id="{9638943A-C158-4007-89D6-D3572D72AD17}"/>
              </a:ext>
            </a:extLst>
          </p:cNvPr>
          <p:cNvSpPr>
            <a:spLocks noGrp="1"/>
          </p:cNvSpPr>
          <p:nvPr>
            <p:ph type="body" sz="quarter" idx="14"/>
          </p:nvPr>
        </p:nvSpPr>
        <p:spPr>
          <a:xfrm>
            <a:off x="768192" y="1193036"/>
            <a:ext cx="6346169" cy="3705226"/>
          </a:xfrm>
        </p:spPr>
        <p:txBody>
          <a:bodyPr/>
          <a:lstStyle/>
          <a:p>
            <a:r>
              <a:rPr lang="en-US" sz="2000" dirty="0"/>
              <a:t>In-person meetings</a:t>
            </a:r>
          </a:p>
          <a:p>
            <a:r>
              <a:rPr lang="en-US" sz="2000" dirty="0"/>
              <a:t>Membership &amp; commitment</a:t>
            </a:r>
          </a:p>
          <a:p>
            <a:pPr lvl="1"/>
            <a:r>
              <a:rPr lang="en-US" dirty="0"/>
              <a:t>Open to all, minimum 6 months commitment </a:t>
            </a:r>
          </a:p>
          <a:p>
            <a:r>
              <a:rPr lang="en-US" sz="2000" dirty="0"/>
              <a:t>Co-facilitation (public/private)</a:t>
            </a:r>
          </a:p>
          <a:p>
            <a:r>
              <a:rPr lang="en-US" sz="2000" dirty="0"/>
              <a:t>Meeting cadence</a:t>
            </a:r>
          </a:p>
          <a:p>
            <a:pPr lvl="1"/>
            <a:r>
              <a:rPr lang="en-US" dirty="0"/>
              <a:t>Will begin monthly; subcommittees may be formed</a:t>
            </a:r>
          </a:p>
          <a:p>
            <a:r>
              <a:rPr lang="en-US" sz="2000" dirty="0"/>
              <a:t>Workgroup Authority (advisory to executive leadership)</a:t>
            </a:r>
          </a:p>
          <a:p>
            <a:r>
              <a:rPr lang="en-US" sz="2000" dirty="0"/>
              <a:t>Workgroup support</a:t>
            </a:r>
          </a:p>
          <a:p>
            <a:pPr lvl="1"/>
            <a:r>
              <a:rPr lang="en-US" dirty="0"/>
              <a:t>Agenda, minutes, materials, meeting logistics, dedicated webpage, consultant services as needed</a:t>
            </a:r>
            <a:endParaRPr lang="en-US" sz="2000" dirty="0"/>
          </a:p>
          <a:p>
            <a:endParaRPr lang="en-US" sz="2000" dirty="0"/>
          </a:p>
          <a:p>
            <a:pPr lvl="1"/>
            <a:endParaRPr lang="en-US" dirty="0"/>
          </a:p>
        </p:txBody>
      </p:sp>
      <p:pic>
        <p:nvPicPr>
          <p:cNvPr id="6" name="Picture 5">
            <a:extLst>
              <a:ext uri="{FF2B5EF4-FFF2-40B4-BE49-F238E27FC236}">
                <a16:creationId xmlns:a16="http://schemas.microsoft.com/office/drawing/2014/main" id="{650F9595-7D93-41B4-B1BA-BA9290D3440A}"/>
              </a:ext>
            </a:extLst>
          </p:cNvPr>
          <p:cNvPicPr>
            <a:picLocks noChangeAspect="1"/>
          </p:cNvPicPr>
          <p:nvPr/>
        </p:nvPicPr>
        <p:blipFill>
          <a:blip r:embed="rId2"/>
          <a:stretch>
            <a:fillRect/>
          </a:stretch>
        </p:blipFill>
        <p:spPr>
          <a:xfrm>
            <a:off x="8915117" y="0"/>
            <a:ext cx="3276884" cy="701730"/>
          </a:xfrm>
          <a:prstGeom prst="rect">
            <a:avLst/>
          </a:prstGeom>
        </p:spPr>
      </p:pic>
      <p:pic>
        <p:nvPicPr>
          <p:cNvPr id="10" name="Picture 9">
            <a:extLst>
              <a:ext uri="{FF2B5EF4-FFF2-40B4-BE49-F238E27FC236}">
                <a16:creationId xmlns:a16="http://schemas.microsoft.com/office/drawing/2014/main" id="{73AC3EFC-0C0E-4A78-B86B-90030762BEB0}"/>
              </a:ext>
            </a:extLst>
          </p:cNvPr>
          <p:cNvPicPr>
            <a:picLocks noChangeAspect="1"/>
          </p:cNvPicPr>
          <p:nvPr/>
        </p:nvPicPr>
        <p:blipFill>
          <a:blip r:embed="rId3"/>
          <a:stretch>
            <a:fillRect/>
          </a:stretch>
        </p:blipFill>
        <p:spPr>
          <a:xfrm>
            <a:off x="8250724" y="1959735"/>
            <a:ext cx="2938527" cy="2938527"/>
          </a:xfrm>
          <a:prstGeom prst="rect">
            <a:avLst/>
          </a:prstGeom>
        </p:spPr>
        <p:style>
          <a:lnRef idx="2">
            <a:schemeClr val="accent2">
              <a:shade val="50000"/>
            </a:schemeClr>
          </a:lnRef>
          <a:fillRef idx="1">
            <a:schemeClr val="accent2"/>
          </a:fillRef>
          <a:effectRef idx="0">
            <a:schemeClr val="accent2"/>
          </a:effectRef>
          <a:fontRef idx="minor">
            <a:schemeClr val="lt1"/>
          </a:fontRef>
        </p:style>
      </p:pic>
    </p:spTree>
    <p:extLst>
      <p:ext uri="{BB962C8B-B14F-4D97-AF65-F5344CB8AC3E}">
        <p14:creationId xmlns:p14="http://schemas.microsoft.com/office/powerpoint/2010/main" val="4390559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E34B89-16D2-4AF0-A496-4A69409CF8B8}"/>
              </a:ext>
            </a:extLst>
          </p:cNvPr>
          <p:cNvSpPr>
            <a:spLocks noGrp="1"/>
          </p:cNvSpPr>
          <p:nvPr>
            <p:ph type="title"/>
          </p:nvPr>
        </p:nvSpPr>
        <p:spPr/>
        <p:txBody>
          <a:bodyPr/>
          <a:lstStyle/>
          <a:p>
            <a:r>
              <a:rPr lang="en-US"/>
              <a:t>Today’s Discussion</a:t>
            </a:r>
          </a:p>
        </p:txBody>
      </p:sp>
      <p:sp>
        <p:nvSpPr>
          <p:cNvPr id="4" name="Slide Number Placeholder 3">
            <a:extLst>
              <a:ext uri="{FF2B5EF4-FFF2-40B4-BE49-F238E27FC236}">
                <a16:creationId xmlns:a16="http://schemas.microsoft.com/office/drawing/2014/main" id="{B0D5505C-95A9-4BF5-9E0A-7E191B0F5799}"/>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5" name="Text Placeholder 7">
            <a:extLst>
              <a:ext uri="{FF2B5EF4-FFF2-40B4-BE49-F238E27FC236}">
                <a16:creationId xmlns:a16="http://schemas.microsoft.com/office/drawing/2014/main" id="{84FF2114-EE61-4E8F-8DFA-2A87913A59CE}"/>
              </a:ext>
            </a:extLst>
          </p:cNvPr>
          <p:cNvSpPr txBox="1">
            <a:spLocks/>
          </p:cNvSpPr>
          <p:nvPr/>
        </p:nvSpPr>
        <p:spPr>
          <a:xfrm>
            <a:off x="304800" y="1031273"/>
            <a:ext cx="11582400" cy="850392"/>
          </a:xfrm>
          <a:prstGeom prst="rect">
            <a:avLst/>
          </a:prstGeom>
        </p:spPr>
        <p:txBody>
          <a:bodyPr/>
          <a:lstStyle>
            <a:lvl1pPr marL="2286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1pPr>
            <a:lvl2pPr marL="6858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2pPr>
            <a:lvl3pPr marL="11430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3pPr>
            <a:lvl4pPr marL="16002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4pPr>
            <a:lvl5pPr marL="2057400" indent="-228600" algn="l" defTabSz="914400" rtl="0" eaLnBrk="1" latinLnBrk="0" hangingPunct="1">
              <a:lnSpc>
                <a:spcPct val="123000"/>
              </a:lnSpc>
              <a:spcBef>
                <a:spcPts val="600"/>
              </a:spcBef>
              <a:spcAft>
                <a:spcPts val="600"/>
              </a:spcAft>
              <a:buClr>
                <a:schemeClr val="accent1"/>
              </a:buClr>
              <a:buFont typeface="Arial" panose="020B0604020202020204" pitchFamily="34" charset="0"/>
              <a:buChar char="•"/>
              <a:defRPr sz="16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23000"/>
              </a:lnSpc>
              <a:spcBef>
                <a:spcPts val="600"/>
              </a:spcBef>
              <a:spcAft>
                <a:spcPts val="600"/>
              </a:spcAft>
              <a:buClr>
                <a:srgbClr val="EB5152"/>
              </a:buClr>
              <a:buSzTx/>
              <a:buFont typeface="Arial" panose="020B0604020202020204" pitchFamily="34" charset="0"/>
              <a:buNone/>
              <a:tabLst/>
              <a:defRPr/>
            </a:pPr>
            <a:r>
              <a:rPr kumimoji="0" lang="en-US" sz="2100" b="0" i="0" u="none" strike="noStrike" kern="1200" cap="none" spc="0" normalizeH="0" baseline="0" noProof="0" dirty="0">
                <a:ln>
                  <a:noFill/>
                </a:ln>
                <a:solidFill>
                  <a:srgbClr val="656565"/>
                </a:solidFill>
                <a:effectLst/>
                <a:uLnTx/>
                <a:uFillTx/>
                <a:latin typeface="Franklin Gothic Demi Cond"/>
                <a:ea typeface="+mn-ea"/>
                <a:cs typeface="+mn-cs"/>
              </a:rPr>
              <a:t>Participants will break out into small groups to discuss current state &amp; short- and longer-term goals </a:t>
            </a:r>
          </a:p>
        </p:txBody>
      </p:sp>
      <p:sp>
        <p:nvSpPr>
          <p:cNvPr id="7" name="Rectangle 6">
            <a:extLst>
              <a:ext uri="{FF2B5EF4-FFF2-40B4-BE49-F238E27FC236}">
                <a16:creationId xmlns:a16="http://schemas.microsoft.com/office/drawing/2014/main" id="{E5BB345D-4BCC-406D-8820-8D46EFBA558D}"/>
              </a:ext>
            </a:extLst>
          </p:cNvPr>
          <p:cNvSpPr/>
          <p:nvPr/>
        </p:nvSpPr>
        <p:spPr>
          <a:xfrm>
            <a:off x="3992694" y="2443954"/>
            <a:ext cx="1178884" cy="1178884"/>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Lucida Sans" panose="020F0502020204030204"/>
              <a:ea typeface="+mn-ea"/>
              <a:cs typeface="+mn-cs"/>
            </a:endParaRPr>
          </a:p>
        </p:txBody>
      </p:sp>
      <p:sp>
        <p:nvSpPr>
          <p:cNvPr id="8" name="Rectangle 7">
            <a:extLst>
              <a:ext uri="{FF2B5EF4-FFF2-40B4-BE49-F238E27FC236}">
                <a16:creationId xmlns:a16="http://schemas.microsoft.com/office/drawing/2014/main" id="{A7356BB6-EFDC-40D0-9FE6-0D8612AB564D}"/>
              </a:ext>
            </a:extLst>
          </p:cNvPr>
          <p:cNvSpPr/>
          <p:nvPr/>
        </p:nvSpPr>
        <p:spPr>
          <a:xfrm>
            <a:off x="10048147" y="2443954"/>
            <a:ext cx="1178884" cy="1178884"/>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Lucida Sans" panose="020F0502020204030204"/>
              <a:ea typeface="+mn-ea"/>
              <a:cs typeface="+mn-cs"/>
            </a:endParaRPr>
          </a:p>
        </p:txBody>
      </p:sp>
      <p:sp>
        <p:nvSpPr>
          <p:cNvPr id="9" name="Rectangle 8">
            <a:extLst>
              <a:ext uri="{FF2B5EF4-FFF2-40B4-BE49-F238E27FC236}">
                <a16:creationId xmlns:a16="http://schemas.microsoft.com/office/drawing/2014/main" id="{42C357E3-99E7-4A90-BA6C-A048926BFFFD}"/>
              </a:ext>
            </a:extLst>
          </p:cNvPr>
          <p:cNvSpPr/>
          <p:nvPr/>
        </p:nvSpPr>
        <p:spPr>
          <a:xfrm>
            <a:off x="7020419" y="2443954"/>
            <a:ext cx="1178884" cy="1178884"/>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Lucida Sans" panose="020F0502020204030204"/>
              <a:ea typeface="+mn-ea"/>
              <a:cs typeface="+mn-cs"/>
            </a:endParaRPr>
          </a:p>
        </p:txBody>
      </p:sp>
      <p:sp>
        <p:nvSpPr>
          <p:cNvPr id="6" name="Rectangle 5">
            <a:extLst>
              <a:ext uri="{FF2B5EF4-FFF2-40B4-BE49-F238E27FC236}">
                <a16:creationId xmlns:a16="http://schemas.microsoft.com/office/drawing/2014/main" id="{F26F62A7-931A-42A7-A3EB-BDBD33C757D2}"/>
              </a:ext>
            </a:extLst>
          </p:cNvPr>
          <p:cNvSpPr/>
          <p:nvPr/>
        </p:nvSpPr>
        <p:spPr>
          <a:xfrm>
            <a:off x="964969" y="2443954"/>
            <a:ext cx="1178884" cy="1178884"/>
          </a:xfrm>
          <a:prstGeom prst="rect">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Lucida Sans" panose="020F0502020204030204"/>
              <a:ea typeface="+mn-ea"/>
              <a:cs typeface="+mn-cs"/>
            </a:endParaRPr>
          </a:p>
        </p:txBody>
      </p:sp>
      <p:sp>
        <p:nvSpPr>
          <p:cNvPr id="11" name="TextBox 10">
            <a:extLst>
              <a:ext uri="{FF2B5EF4-FFF2-40B4-BE49-F238E27FC236}">
                <a16:creationId xmlns:a16="http://schemas.microsoft.com/office/drawing/2014/main" id="{0AFF53F2-020B-4E65-823C-D54D1B3B1BF9}"/>
              </a:ext>
            </a:extLst>
          </p:cNvPr>
          <p:cNvSpPr txBox="1"/>
          <p:nvPr/>
        </p:nvSpPr>
        <p:spPr>
          <a:xfrm>
            <a:off x="507664" y="3906175"/>
            <a:ext cx="2093494" cy="1201996"/>
          </a:xfrm>
          <a:prstGeom prst="rect">
            <a:avLst/>
          </a:prstGeom>
          <a:noFill/>
        </p:spPr>
        <p:txBody>
          <a:bodyPr wrap="square" rtlCol="0">
            <a:spAutoFit/>
          </a:bodyPr>
          <a:lstStyle/>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565"/>
                </a:solidFill>
                <a:effectLst/>
                <a:uLnTx/>
                <a:uFillTx/>
                <a:latin typeface="Franklin Gothic Demi Cond" panose="020B0706030402020204" pitchFamily="34" charset="0"/>
                <a:ea typeface="+mn-ea"/>
                <a:cs typeface="+mn-cs"/>
              </a:rPr>
              <a:t>Current State</a:t>
            </a:r>
          </a:p>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1600" b="0" i="0" u="none" strike="noStrike" kern="1200" cap="none" spc="0" normalizeH="0" baseline="0" noProof="0">
                <a:ln>
                  <a:noFill/>
                </a:ln>
                <a:solidFill>
                  <a:srgbClr val="656565"/>
                </a:solidFill>
                <a:effectLst/>
                <a:uLnTx/>
                <a:uFillTx/>
                <a:latin typeface="Franklin Gothic Book" panose="020B0503020102020204" pitchFamily="34" charset="0"/>
                <a:ea typeface="+mn-ea"/>
                <a:cs typeface="+mn-cs"/>
              </a:rPr>
              <a:t>What is working? </a:t>
            </a:r>
            <a:r>
              <a:rPr lang="en-US" sz="1600">
                <a:solidFill>
                  <a:srgbClr val="656565"/>
                </a:solidFill>
                <a:latin typeface="Franklin Gothic Book" panose="020B0503020102020204" pitchFamily="34" charset="0"/>
              </a:rPr>
              <a:t>What is not?</a:t>
            </a:r>
            <a:endParaRPr kumimoji="0" lang="en-US" sz="1600" b="0" i="0" u="none" strike="noStrike" kern="1200" cap="none" spc="0" normalizeH="0" baseline="0" noProof="0">
              <a:ln>
                <a:noFill/>
              </a:ln>
              <a:solidFill>
                <a:srgbClr val="656565"/>
              </a:solidFill>
              <a:effectLst/>
              <a:uLnTx/>
              <a:uFillTx/>
              <a:latin typeface="Franklin Gothic Book" panose="020B0503020102020204" pitchFamily="34" charset="0"/>
              <a:ea typeface="+mn-ea"/>
              <a:cs typeface="+mn-cs"/>
            </a:endParaRPr>
          </a:p>
        </p:txBody>
      </p:sp>
      <p:grpSp>
        <p:nvGrpSpPr>
          <p:cNvPr id="19" name="Group 18">
            <a:extLst>
              <a:ext uri="{FF2B5EF4-FFF2-40B4-BE49-F238E27FC236}">
                <a16:creationId xmlns:a16="http://schemas.microsoft.com/office/drawing/2014/main" id="{8051ABFB-2B93-4190-8C76-ECBF0750B947}"/>
              </a:ext>
            </a:extLst>
          </p:cNvPr>
          <p:cNvGrpSpPr/>
          <p:nvPr/>
        </p:nvGrpSpPr>
        <p:grpSpPr>
          <a:xfrm>
            <a:off x="2890720" y="3712066"/>
            <a:ext cx="355107" cy="355107"/>
            <a:chOff x="2890721" y="3712066"/>
            <a:chExt cx="355107" cy="355107"/>
          </a:xfrm>
        </p:grpSpPr>
        <p:sp>
          <p:nvSpPr>
            <p:cNvPr id="14" name="Oval 13">
              <a:extLst>
                <a:ext uri="{FF2B5EF4-FFF2-40B4-BE49-F238E27FC236}">
                  <a16:creationId xmlns:a16="http://schemas.microsoft.com/office/drawing/2014/main" id="{E9B31EEE-E313-4CF8-8515-997AC59BF595}"/>
                </a:ext>
              </a:extLst>
            </p:cNvPr>
            <p:cNvSpPr/>
            <p:nvPr/>
          </p:nvSpPr>
          <p:spPr>
            <a:xfrm>
              <a:off x="2890721" y="3712066"/>
              <a:ext cx="355107" cy="35510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8" name="Arrow: Chevron 17">
              <a:extLst>
                <a:ext uri="{FF2B5EF4-FFF2-40B4-BE49-F238E27FC236}">
                  <a16:creationId xmlns:a16="http://schemas.microsoft.com/office/drawing/2014/main" id="{B8ADB2EB-000A-4EFA-B6AA-D19CCDF4B6DE}"/>
                </a:ext>
              </a:extLst>
            </p:cNvPr>
            <p:cNvSpPr/>
            <p:nvPr/>
          </p:nvSpPr>
          <p:spPr>
            <a:xfrm>
              <a:off x="3025296" y="3824693"/>
              <a:ext cx="85956" cy="129851"/>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black"/>
                </a:solidFill>
                <a:effectLst/>
                <a:uLnTx/>
                <a:uFillTx/>
                <a:latin typeface="Franklin Gothic Book"/>
                <a:ea typeface="+mn-ea"/>
                <a:cs typeface="+mn-cs"/>
              </a:endParaRPr>
            </a:p>
          </p:txBody>
        </p:sp>
      </p:grpSp>
      <p:sp>
        <p:nvSpPr>
          <p:cNvPr id="20" name="TextBox 19">
            <a:extLst>
              <a:ext uri="{FF2B5EF4-FFF2-40B4-BE49-F238E27FC236}">
                <a16:creationId xmlns:a16="http://schemas.microsoft.com/office/drawing/2014/main" id="{48D5FF5C-7D74-4C3A-9A75-A7C6C5893036}"/>
              </a:ext>
            </a:extLst>
          </p:cNvPr>
          <p:cNvSpPr txBox="1"/>
          <p:nvPr/>
        </p:nvSpPr>
        <p:spPr>
          <a:xfrm>
            <a:off x="3516095" y="3887464"/>
            <a:ext cx="2225431" cy="1883401"/>
          </a:xfrm>
          <a:prstGeom prst="rect">
            <a:avLst/>
          </a:prstGeom>
          <a:noFill/>
        </p:spPr>
        <p:txBody>
          <a:bodyPr wrap="square" rtlCol="0">
            <a:spAutoFit/>
          </a:bodyPr>
          <a:lstStyle/>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565"/>
                </a:solidFill>
                <a:effectLst/>
                <a:uLnTx/>
                <a:uFillTx/>
                <a:latin typeface="Franklin Gothic Demi Cond" panose="020B0706030402020204" pitchFamily="34" charset="0"/>
                <a:ea typeface="+mn-ea"/>
                <a:cs typeface="+mn-cs"/>
              </a:rPr>
              <a:t>Short- &amp; Long-term Goals</a:t>
            </a:r>
          </a:p>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1600" b="0" i="0" u="none" strike="noStrike" kern="1200" cap="none" spc="0" normalizeH="0" baseline="0" noProof="0">
                <a:ln>
                  <a:noFill/>
                </a:ln>
                <a:solidFill>
                  <a:srgbClr val="656565"/>
                </a:solidFill>
                <a:effectLst/>
                <a:uLnTx/>
                <a:uFillTx/>
                <a:latin typeface="Franklin Gothic Book" panose="020B0503020102020204" pitchFamily="34" charset="0"/>
                <a:ea typeface="+mn-ea"/>
                <a:cs typeface="+mn-cs"/>
              </a:rPr>
              <a:t>In broad terms, what are our 6 month / 1-year / 3-year goals?</a:t>
            </a:r>
          </a:p>
        </p:txBody>
      </p:sp>
      <p:sp>
        <p:nvSpPr>
          <p:cNvPr id="21" name="TextBox 20">
            <a:extLst>
              <a:ext uri="{FF2B5EF4-FFF2-40B4-BE49-F238E27FC236}">
                <a16:creationId xmlns:a16="http://schemas.microsoft.com/office/drawing/2014/main" id="{1C5876CB-E591-4CBE-A108-4FCF2C6231E6}"/>
              </a:ext>
            </a:extLst>
          </p:cNvPr>
          <p:cNvSpPr txBox="1"/>
          <p:nvPr/>
        </p:nvSpPr>
        <p:spPr>
          <a:xfrm>
            <a:off x="6568384" y="3840283"/>
            <a:ext cx="2243210" cy="1807674"/>
          </a:xfrm>
          <a:prstGeom prst="rect">
            <a:avLst/>
          </a:prstGeom>
          <a:noFill/>
        </p:spPr>
        <p:txBody>
          <a:bodyPr wrap="square" rtlCol="0">
            <a:spAutoFit/>
          </a:bodyPr>
          <a:lstStyle/>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565"/>
                </a:solidFill>
                <a:effectLst/>
                <a:uLnTx/>
                <a:uFillTx/>
                <a:latin typeface="Franklin Gothic Demi Cond" panose="020B0706030402020204" pitchFamily="34" charset="0"/>
                <a:ea typeface="+mn-ea"/>
                <a:cs typeface="+mn-cs"/>
              </a:rPr>
              <a:t>Vital Information</a:t>
            </a:r>
          </a:p>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1600" b="0" i="0" u="none" strike="noStrike" kern="1200" cap="none" spc="0" normalizeH="0" baseline="0" noProof="0">
                <a:ln>
                  <a:noFill/>
                </a:ln>
                <a:solidFill>
                  <a:srgbClr val="656565"/>
                </a:solidFill>
                <a:effectLst/>
                <a:uLnTx/>
                <a:uFillTx/>
                <a:latin typeface="Franklin Gothic Book" panose="020B0503020102020204" pitchFamily="34" charset="0"/>
                <a:ea typeface="+mn-ea"/>
                <a:cs typeface="+mn-cs"/>
              </a:rPr>
              <a:t>What data, policies, research, etc., do we need to inform our work?</a:t>
            </a:r>
          </a:p>
        </p:txBody>
      </p:sp>
      <p:sp>
        <p:nvSpPr>
          <p:cNvPr id="22" name="TextBox 21">
            <a:extLst>
              <a:ext uri="{FF2B5EF4-FFF2-40B4-BE49-F238E27FC236}">
                <a16:creationId xmlns:a16="http://schemas.microsoft.com/office/drawing/2014/main" id="{B387E94E-8986-409A-B278-6036E0337983}"/>
              </a:ext>
            </a:extLst>
          </p:cNvPr>
          <p:cNvSpPr txBox="1"/>
          <p:nvPr/>
        </p:nvSpPr>
        <p:spPr>
          <a:xfrm>
            <a:off x="9590842" y="3906175"/>
            <a:ext cx="2093494" cy="2110514"/>
          </a:xfrm>
          <a:prstGeom prst="rect">
            <a:avLst/>
          </a:prstGeom>
          <a:noFill/>
        </p:spPr>
        <p:txBody>
          <a:bodyPr wrap="square" rtlCol="0">
            <a:spAutoFit/>
          </a:bodyPr>
          <a:lstStyle/>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2000" b="0" i="0" u="none" strike="noStrike" kern="1200" cap="none" spc="0" normalizeH="0" baseline="0" noProof="0">
                <a:ln>
                  <a:noFill/>
                </a:ln>
                <a:solidFill>
                  <a:srgbClr val="656565"/>
                </a:solidFill>
                <a:effectLst/>
                <a:uLnTx/>
                <a:uFillTx/>
                <a:latin typeface="Franklin Gothic Demi Cond" panose="020B0706030402020204" pitchFamily="34" charset="0"/>
                <a:ea typeface="+mn-ea"/>
                <a:cs typeface="+mn-cs"/>
              </a:rPr>
              <a:t>Who else?</a:t>
            </a:r>
          </a:p>
          <a:p>
            <a:pPr marL="0" marR="0" lvl="0" indent="0" algn="ctr" defTabSz="914400" rtl="0" eaLnBrk="1" fontAlgn="auto" latinLnBrk="0" hangingPunct="1">
              <a:lnSpc>
                <a:spcPct val="123000"/>
              </a:lnSpc>
              <a:spcBef>
                <a:spcPts val="600"/>
              </a:spcBef>
              <a:spcAft>
                <a:spcPts val="600"/>
              </a:spcAft>
              <a:buClr>
                <a:srgbClr val="EC5153"/>
              </a:buClr>
              <a:buSzTx/>
              <a:buFontTx/>
              <a:buNone/>
              <a:tabLst/>
              <a:defRPr/>
            </a:pPr>
            <a:r>
              <a:rPr kumimoji="0" lang="en-US" sz="1600" b="0" i="0" u="none" strike="noStrike" kern="1200" cap="none" spc="0" normalizeH="0" baseline="0" noProof="0">
                <a:ln>
                  <a:noFill/>
                </a:ln>
                <a:solidFill>
                  <a:srgbClr val="656565"/>
                </a:solidFill>
                <a:effectLst/>
                <a:uLnTx/>
                <a:uFillTx/>
                <a:latin typeface="Franklin Gothic Book" panose="020B0503020102020204" pitchFamily="34" charset="0"/>
                <a:ea typeface="+mn-ea"/>
                <a:cs typeface="+mn-cs"/>
              </a:rPr>
              <a:t>Who is missing from our collaborative planning &amp; implementation initiative?</a:t>
            </a:r>
          </a:p>
        </p:txBody>
      </p:sp>
      <p:grpSp>
        <p:nvGrpSpPr>
          <p:cNvPr id="23" name="Group 22">
            <a:extLst>
              <a:ext uri="{FF2B5EF4-FFF2-40B4-BE49-F238E27FC236}">
                <a16:creationId xmlns:a16="http://schemas.microsoft.com/office/drawing/2014/main" id="{49E801D9-93F9-4907-9270-E2A0E4EE4DE0}"/>
              </a:ext>
            </a:extLst>
          </p:cNvPr>
          <p:cNvGrpSpPr/>
          <p:nvPr/>
        </p:nvGrpSpPr>
        <p:grpSpPr>
          <a:xfrm>
            <a:off x="5918445" y="3712066"/>
            <a:ext cx="355107" cy="355107"/>
            <a:chOff x="2890721" y="3712066"/>
            <a:chExt cx="355107" cy="355107"/>
          </a:xfrm>
        </p:grpSpPr>
        <p:sp>
          <p:nvSpPr>
            <p:cNvPr id="24" name="Oval 23">
              <a:extLst>
                <a:ext uri="{FF2B5EF4-FFF2-40B4-BE49-F238E27FC236}">
                  <a16:creationId xmlns:a16="http://schemas.microsoft.com/office/drawing/2014/main" id="{5451046B-1461-4613-95EE-A820B59C0507}"/>
                </a:ext>
              </a:extLst>
            </p:cNvPr>
            <p:cNvSpPr/>
            <p:nvPr/>
          </p:nvSpPr>
          <p:spPr>
            <a:xfrm>
              <a:off x="2890721" y="3712066"/>
              <a:ext cx="355107" cy="35510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5" name="Arrow: Chevron 24">
              <a:extLst>
                <a:ext uri="{FF2B5EF4-FFF2-40B4-BE49-F238E27FC236}">
                  <a16:creationId xmlns:a16="http://schemas.microsoft.com/office/drawing/2014/main" id="{2A04B663-02B3-4362-A782-30D996AD7B70}"/>
                </a:ext>
              </a:extLst>
            </p:cNvPr>
            <p:cNvSpPr/>
            <p:nvPr/>
          </p:nvSpPr>
          <p:spPr>
            <a:xfrm>
              <a:off x="3025296" y="3824693"/>
              <a:ext cx="85956" cy="129851"/>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black"/>
                </a:solidFill>
                <a:effectLst/>
                <a:uLnTx/>
                <a:uFillTx/>
                <a:latin typeface="Franklin Gothic Book"/>
                <a:ea typeface="+mn-ea"/>
                <a:cs typeface="+mn-cs"/>
              </a:endParaRPr>
            </a:p>
          </p:txBody>
        </p:sp>
      </p:grpSp>
      <p:grpSp>
        <p:nvGrpSpPr>
          <p:cNvPr id="26" name="Group 25">
            <a:extLst>
              <a:ext uri="{FF2B5EF4-FFF2-40B4-BE49-F238E27FC236}">
                <a16:creationId xmlns:a16="http://schemas.microsoft.com/office/drawing/2014/main" id="{6C6B7BC9-ED66-4030-BFB2-FD018EABCD66}"/>
              </a:ext>
            </a:extLst>
          </p:cNvPr>
          <p:cNvGrpSpPr/>
          <p:nvPr/>
        </p:nvGrpSpPr>
        <p:grpSpPr>
          <a:xfrm>
            <a:off x="8946170" y="3712066"/>
            <a:ext cx="355107" cy="355107"/>
            <a:chOff x="2890721" y="3712066"/>
            <a:chExt cx="355107" cy="355107"/>
          </a:xfrm>
        </p:grpSpPr>
        <p:sp>
          <p:nvSpPr>
            <p:cNvPr id="27" name="Oval 26">
              <a:extLst>
                <a:ext uri="{FF2B5EF4-FFF2-40B4-BE49-F238E27FC236}">
                  <a16:creationId xmlns:a16="http://schemas.microsoft.com/office/drawing/2014/main" id="{8BBA5F07-F451-43EF-9FAA-5529BE834B5B}"/>
                </a:ext>
              </a:extLst>
            </p:cNvPr>
            <p:cNvSpPr/>
            <p:nvPr/>
          </p:nvSpPr>
          <p:spPr>
            <a:xfrm>
              <a:off x="2890721" y="3712066"/>
              <a:ext cx="355107" cy="35510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28" name="Arrow: Chevron 27">
              <a:extLst>
                <a:ext uri="{FF2B5EF4-FFF2-40B4-BE49-F238E27FC236}">
                  <a16:creationId xmlns:a16="http://schemas.microsoft.com/office/drawing/2014/main" id="{87F9F705-E21E-4F46-A99C-8682919E208A}"/>
                </a:ext>
              </a:extLst>
            </p:cNvPr>
            <p:cNvSpPr/>
            <p:nvPr/>
          </p:nvSpPr>
          <p:spPr>
            <a:xfrm>
              <a:off x="3025296" y="3824693"/>
              <a:ext cx="85956" cy="129851"/>
            </a:xfrm>
            <a:prstGeom prst="chevron">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23000"/>
                </a:lnSpc>
                <a:spcBef>
                  <a:spcPts val="600"/>
                </a:spcBef>
                <a:spcAft>
                  <a:spcPts val="600"/>
                </a:spcAft>
                <a:buClrTx/>
                <a:buSzTx/>
                <a:buFontTx/>
                <a:buNone/>
                <a:tabLst/>
                <a:defRPr/>
              </a:pPr>
              <a:endParaRPr kumimoji="0" lang="en-US" sz="1600" b="0" i="0" u="none" strike="noStrike" kern="1200" cap="none" spc="0" normalizeH="0" baseline="0" noProof="0">
                <a:ln>
                  <a:noFill/>
                </a:ln>
                <a:solidFill>
                  <a:prstClr val="black"/>
                </a:solidFill>
                <a:effectLst/>
                <a:uLnTx/>
                <a:uFillTx/>
                <a:latin typeface="Franklin Gothic Book"/>
                <a:ea typeface="+mn-ea"/>
                <a:cs typeface="+mn-cs"/>
              </a:endParaRPr>
            </a:p>
          </p:txBody>
        </p:sp>
      </p:grpSp>
      <p:pic>
        <p:nvPicPr>
          <p:cNvPr id="13" name="Graphic 12" descr="Map with pin outline">
            <a:extLst>
              <a:ext uri="{FF2B5EF4-FFF2-40B4-BE49-F238E27FC236}">
                <a16:creationId xmlns:a16="http://schemas.microsoft.com/office/drawing/2014/main" id="{76E60EB7-1132-42E8-BC6D-D9A1F196E03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098" y="2593437"/>
            <a:ext cx="847578" cy="847578"/>
          </a:xfrm>
          <a:prstGeom prst="rect">
            <a:avLst/>
          </a:prstGeom>
        </p:spPr>
      </p:pic>
      <p:pic>
        <p:nvPicPr>
          <p:cNvPr id="16" name="Graphic 15" descr="Bullseye with solid fill">
            <a:extLst>
              <a:ext uri="{FF2B5EF4-FFF2-40B4-BE49-F238E27FC236}">
                <a16:creationId xmlns:a16="http://schemas.microsoft.com/office/drawing/2014/main" id="{DD006B5F-5A50-457C-B763-BAE5D0E55C1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152405" y="2593437"/>
            <a:ext cx="858795" cy="858795"/>
          </a:xfrm>
          <a:prstGeom prst="rect">
            <a:avLst/>
          </a:prstGeom>
        </p:spPr>
      </p:pic>
      <p:pic>
        <p:nvPicPr>
          <p:cNvPr id="81" name="Graphic 80" descr="Folder Search outline">
            <a:extLst>
              <a:ext uri="{FF2B5EF4-FFF2-40B4-BE49-F238E27FC236}">
                <a16:creationId xmlns:a16="http://schemas.microsoft.com/office/drawing/2014/main" id="{F0BB346A-1E47-4246-A93A-D5BFB926887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152661" y="2605512"/>
            <a:ext cx="914400" cy="914400"/>
          </a:xfrm>
          <a:prstGeom prst="rect">
            <a:avLst/>
          </a:prstGeom>
        </p:spPr>
      </p:pic>
      <p:pic>
        <p:nvPicPr>
          <p:cNvPr id="83" name="Graphic 82" descr="Customer review outline">
            <a:extLst>
              <a:ext uri="{FF2B5EF4-FFF2-40B4-BE49-F238E27FC236}">
                <a16:creationId xmlns:a16="http://schemas.microsoft.com/office/drawing/2014/main" id="{B11D0A4D-A145-4386-BBC6-F521AAC9556F}"/>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0180389" y="2560026"/>
            <a:ext cx="914400" cy="914400"/>
          </a:xfrm>
          <a:prstGeom prst="rect">
            <a:avLst/>
          </a:prstGeom>
        </p:spPr>
      </p:pic>
      <p:pic>
        <p:nvPicPr>
          <p:cNvPr id="84" name="Picture 83">
            <a:extLst>
              <a:ext uri="{FF2B5EF4-FFF2-40B4-BE49-F238E27FC236}">
                <a16:creationId xmlns:a16="http://schemas.microsoft.com/office/drawing/2014/main" id="{D588E04A-86E5-447B-B036-34ED46B92B6C}"/>
              </a:ext>
            </a:extLst>
          </p:cNvPr>
          <p:cNvPicPr>
            <a:picLocks noChangeAspect="1"/>
          </p:cNvPicPr>
          <p:nvPr/>
        </p:nvPicPr>
        <p:blipFill>
          <a:blip r:embed="rId11"/>
          <a:stretch>
            <a:fillRect/>
          </a:stretch>
        </p:blipFill>
        <p:spPr>
          <a:xfrm>
            <a:off x="8699347" y="0"/>
            <a:ext cx="3492653" cy="747936"/>
          </a:xfrm>
          <a:prstGeom prst="rect">
            <a:avLst/>
          </a:prstGeom>
        </p:spPr>
      </p:pic>
    </p:spTree>
    <p:extLst>
      <p:ext uri="{BB962C8B-B14F-4D97-AF65-F5344CB8AC3E}">
        <p14:creationId xmlns:p14="http://schemas.microsoft.com/office/powerpoint/2010/main" val="4222633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7">
            <a:extLst>
              <a:ext uri="{FF2B5EF4-FFF2-40B4-BE49-F238E27FC236}">
                <a16:creationId xmlns:a16="http://schemas.microsoft.com/office/drawing/2014/main" id="{4C735D98-B638-4560-9394-849896BE3D25}"/>
              </a:ext>
            </a:extLst>
          </p:cNvPr>
          <p:cNvSpPr>
            <a:spLocks noGrp="1"/>
          </p:cNvSpPr>
          <p:nvPr>
            <p:ph type="sldNum" sz="quarter" idx="12"/>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F477D24C-55BC-4150-BC77-7526DE4131D6}" type="slidenum">
              <a:rPr kumimoji="0" lang="en-US" sz="1600" b="0" i="0" u="none" strike="noStrike" kern="1200" cap="none" spc="0" normalizeH="0" baseline="0" noProof="0" smtClean="0">
                <a:ln>
                  <a:noFill/>
                </a:ln>
                <a:solidFill>
                  <a:prstClr val="white"/>
                </a:solidFill>
                <a:effectLst/>
                <a:uLnTx/>
                <a:uFillTx/>
                <a:latin typeface="Franklin Gothic Book"/>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sz="16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10" name="Text Placeholder 9">
            <a:extLst>
              <a:ext uri="{FF2B5EF4-FFF2-40B4-BE49-F238E27FC236}">
                <a16:creationId xmlns:a16="http://schemas.microsoft.com/office/drawing/2014/main" id="{2BE80004-C689-4A47-B28D-183F72515D82}"/>
              </a:ext>
            </a:extLst>
          </p:cNvPr>
          <p:cNvSpPr>
            <a:spLocks noGrp="1"/>
          </p:cNvSpPr>
          <p:nvPr>
            <p:ph type="body" sz="quarter" idx="13"/>
          </p:nvPr>
        </p:nvSpPr>
        <p:spPr>
          <a:xfrm>
            <a:off x="782574" y="1695552"/>
            <a:ext cx="4736236" cy="2704891"/>
          </a:xfrm>
        </p:spPr>
        <p:txBody>
          <a:bodyPr/>
          <a:lstStyle/>
          <a:p>
            <a:pPr algn="ctr"/>
            <a:r>
              <a:rPr lang="en-US" sz="4800"/>
              <a:t>Discussion: Report back from breakout session</a:t>
            </a:r>
          </a:p>
        </p:txBody>
      </p:sp>
      <p:pic>
        <p:nvPicPr>
          <p:cNvPr id="13" name="Picture Placeholder 12" descr="Teacher with solid fill">
            <a:extLst>
              <a:ext uri="{FF2B5EF4-FFF2-40B4-BE49-F238E27FC236}">
                <a16:creationId xmlns:a16="http://schemas.microsoft.com/office/drawing/2014/main" id="{DA06A758-F6BC-47CD-8614-9AE550BBFE69}"/>
              </a:ext>
            </a:extLst>
          </p:cNvPr>
          <p:cNvPicPr>
            <a:picLocks noGrp="1" noChangeAspect="1"/>
          </p:cNvPicPr>
          <p:nvPr>
            <p:ph type="pic" sz="quarter" idx="15"/>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2606" b="2606"/>
          <a:stretch>
            <a:fillRect/>
          </a:stretch>
        </p:blipFill>
        <p:spPr/>
      </p:pic>
    </p:spTree>
    <p:extLst>
      <p:ext uri="{BB962C8B-B14F-4D97-AF65-F5344CB8AC3E}">
        <p14:creationId xmlns:p14="http://schemas.microsoft.com/office/powerpoint/2010/main" val="3687443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3">
            <a:extLst>
              <a:ext uri="{FF2B5EF4-FFF2-40B4-BE49-F238E27FC236}">
                <a16:creationId xmlns:a16="http://schemas.microsoft.com/office/drawing/2014/main" id="{EB699B1D-5F58-4E30-9934-5344C97E95FC}"/>
              </a:ext>
            </a:extLst>
          </p:cNvPr>
          <p:cNvSpPr>
            <a:spLocks noGrp="1"/>
          </p:cNvSpPr>
          <p:nvPr>
            <p:ph type="title"/>
          </p:nvPr>
        </p:nvSpPr>
        <p:spPr>
          <a:xfrm>
            <a:off x="3394709" y="1388148"/>
            <a:ext cx="5402580" cy="1581912"/>
          </a:xfrm>
        </p:spPr>
        <p:txBody>
          <a:bodyPr>
            <a:noAutofit/>
          </a:bodyPr>
          <a:lstStyle/>
          <a:p>
            <a:r>
              <a:rPr lang="en-US" sz="5400">
                <a:solidFill>
                  <a:schemeClr val="bg1"/>
                </a:solidFill>
              </a:rPr>
              <a:t>Thank you for your participation!</a:t>
            </a:r>
          </a:p>
        </p:txBody>
      </p:sp>
      <p:sp>
        <p:nvSpPr>
          <p:cNvPr id="15" name="Text Placeholder 14">
            <a:extLst>
              <a:ext uri="{FF2B5EF4-FFF2-40B4-BE49-F238E27FC236}">
                <a16:creationId xmlns:a16="http://schemas.microsoft.com/office/drawing/2014/main" id="{7CBFC4C3-69BE-4D8A-862F-6734FB70E40E}"/>
              </a:ext>
            </a:extLst>
          </p:cNvPr>
          <p:cNvSpPr>
            <a:spLocks noGrp="1"/>
          </p:cNvSpPr>
          <p:nvPr>
            <p:ph type="body" idx="1"/>
          </p:nvPr>
        </p:nvSpPr>
        <p:spPr>
          <a:xfrm>
            <a:off x="2184008" y="3254828"/>
            <a:ext cx="7823982" cy="1581912"/>
          </a:xfrm>
        </p:spPr>
        <p:txBody>
          <a:bodyPr/>
          <a:lstStyle/>
          <a:p>
            <a:pPr algn="l"/>
            <a:endParaRPr lang="en-US" dirty="0"/>
          </a:p>
          <a:p>
            <a:r>
              <a:rPr lang="en-US" b="1" dirty="0"/>
              <a:t>Next workgroup: </a:t>
            </a:r>
            <a:r>
              <a:rPr lang="en-US" dirty="0"/>
              <a:t>Wednesday, July 27, 2:30–4:00 PM @ RI Executive Office of Health &amp; Human Services – </a:t>
            </a:r>
            <a:r>
              <a:rPr lang="en-US" dirty="0" err="1"/>
              <a:t>Virks</a:t>
            </a:r>
            <a:r>
              <a:rPr lang="en-US" dirty="0"/>
              <a:t> Conference Room – 3 West Road, Cranston</a:t>
            </a:r>
            <a:endParaRPr lang="en-US" b="1" dirty="0"/>
          </a:p>
        </p:txBody>
      </p:sp>
    </p:spTree>
    <p:extLst>
      <p:ext uri="{BB962C8B-B14F-4D97-AF65-F5344CB8AC3E}">
        <p14:creationId xmlns:p14="http://schemas.microsoft.com/office/powerpoint/2010/main" val="7205412"/>
      </p:ext>
    </p:extLst>
  </p:cSld>
  <p:clrMapOvr>
    <a:masterClrMapping/>
  </p:clrMapOvr>
</p:sld>
</file>

<file path=ppt/theme/theme1.xml><?xml version="1.0" encoding="utf-8"?>
<a:theme xmlns:a="http://schemas.openxmlformats.org/drawingml/2006/main" name="1_Office Theme">
  <a:themeElements>
    <a:clrScheme name="Rhode Island">
      <a:dk1>
        <a:sysClr val="windowText" lastClr="000000"/>
      </a:dk1>
      <a:lt1>
        <a:sysClr val="window" lastClr="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Rhode">
      <a:majorFont>
        <a:latin typeface="Franklin Gothic Demi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E497F"/>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123000"/>
          </a:lnSpc>
          <a:spcBef>
            <a:spcPts val="600"/>
          </a:spcBef>
          <a:spcAft>
            <a:spcPts val="600"/>
          </a:spcAft>
          <a:defRPr sz="160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3000"/>
          </a:lnSpc>
          <a:spcBef>
            <a:spcPts val="600"/>
          </a:spcBef>
          <a:spcAft>
            <a:spcPts val="600"/>
          </a:spcAft>
          <a:defRPr sz="1600">
            <a:solidFill>
              <a:srgbClr val="656666"/>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Rhode Island">
      <a:dk1>
        <a:sysClr val="windowText" lastClr="000000"/>
      </a:dk1>
      <a:lt1>
        <a:sysClr val="window" lastClr="FFFFFF"/>
      </a:lt1>
      <a:dk2>
        <a:srgbClr val="44546A"/>
      </a:dk2>
      <a:lt2>
        <a:srgbClr val="C4C4C4"/>
      </a:lt2>
      <a:accent1>
        <a:srgbClr val="EB5152"/>
      </a:accent1>
      <a:accent2>
        <a:srgbClr val="1E497F"/>
      </a:accent2>
      <a:accent3>
        <a:srgbClr val="8FBAE4"/>
      </a:accent3>
      <a:accent4>
        <a:srgbClr val="FFC709"/>
      </a:accent4>
      <a:accent5>
        <a:srgbClr val="404040"/>
      </a:accent5>
      <a:accent6>
        <a:srgbClr val="656565"/>
      </a:accent6>
      <a:hlink>
        <a:srgbClr val="0563C1"/>
      </a:hlink>
      <a:folHlink>
        <a:srgbClr val="954F72"/>
      </a:folHlink>
    </a:clrScheme>
    <a:fontScheme name="Rhode">
      <a:majorFont>
        <a:latin typeface="Franklin Gothic Demi Cond"/>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1E497F"/>
        </a:solidFill>
        <a:ln>
          <a:no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lnSpc>
            <a:spcPct val="123000"/>
          </a:lnSpc>
          <a:spcBef>
            <a:spcPts val="600"/>
          </a:spcBef>
          <a:spcAft>
            <a:spcPts val="600"/>
          </a:spcAft>
          <a:defRPr sz="160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spAutoFit/>
      </a:bodyPr>
      <a:lstStyle>
        <a:defPPr algn="l">
          <a:lnSpc>
            <a:spcPct val="123000"/>
          </a:lnSpc>
          <a:spcBef>
            <a:spcPts val="600"/>
          </a:spcBef>
          <a:spcAft>
            <a:spcPts val="600"/>
          </a:spcAft>
          <a:defRPr sz="1600">
            <a:solidFill>
              <a:srgbClr val="656666"/>
            </a:solidFill>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575</Words>
  <Application>Microsoft Office PowerPoint</Application>
  <PresentationFormat>Widescreen</PresentationFormat>
  <Paragraphs>84</Paragraphs>
  <Slides>9</Slides>
  <Notes>1</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Franklin Gothic Book</vt:lpstr>
      <vt:lpstr>Franklin Gothic Demi Cond</vt:lpstr>
      <vt:lpstr>Lucida Sans</vt:lpstr>
      <vt:lpstr>1_Office Theme</vt:lpstr>
      <vt:lpstr>2_Office Theme</vt:lpstr>
      <vt:lpstr>Health Career Pathways &amp; Pipelines Workgroup</vt:lpstr>
      <vt:lpstr>Today’s Agenda:</vt:lpstr>
      <vt:lpstr>Welcome!  </vt:lpstr>
      <vt:lpstr>Career Pathways &amp; Pipelines Workgroup Focus</vt:lpstr>
      <vt:lpstr>Workgroup Focus Cont’d – Three Guiding Principles</vt:lpstr>
      <vt:lpstr>Workgroup Structure &amp; Process</vt:lpstr>
      <vt:lpstr>Today’s Discussion</vt:lpstr>
      <vt:lpstr>PowerPoint Presentation</vt:lpstr>
      <vt:lpstr>Thank you for your participation!</vt:lpstr>
    </vt:vector>
  </TitlesOfParts>
  <Company>State of Rhode Island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Career Pathways &amp; Pipelines Workgroup</dc:title>
  <dc:creator>Huskey, Aryana (OHHS - Contractor)</dc:creator>
  <cp:lastModifiedBy>Huskey, Aryana (OHHS - Contractor)</cp:lastModifiedBy>
  <cp:revision>1</cp:revision>
  <dcterms:created xsi:type="dcterms:W3CDTF">2022-06-22T14:05:34Z</dcterms:created>
  <dcterms:modified xsi:type="dcterms:W3CDTF">2022-06-24T17:01:04Z</dcterms:modified>
</cp:coreProperties>
</file>